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4.xml" ContentType="application/vnd.openxmlformats-officedocument.drawingml.chart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5.xml" ContentType="application/vnd.openxmlformats-officedocument.drawingml.chart+xml"/>
  <Override PartName="/ppt/notesSlides/notesSlide70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7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75"/>
  </p:notesMasterIdLst>
  <p:handoutMasterIdLst>
    <p:handoutMasterId r:id="rId76"/>
  </p:handoutMasterIdLst>
  <p:sldIdLst>
    <p:sldId id="265" r:id="rId3"/>
    <p:sldId id="295" r:id="rId4"/>
    <p:sldId id="349" r:id="rId5"/>
    <p:sldId id="300" r:id="rId6"/>
    <p:sldId id="35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56" r:id="rId23"/>
    <p:sldId id="357" r:id="rId24"/>
    <p:sldId id="358" r:id="rId25"/>
    <p:sldId id="316" r:id="rId26"/>
    <p:sldId id="318" r:id="rId27"/>
    <p:sldId id="319" r:id="rId28"/>
    <p:sldId id="282" r:id="rId29"/>
    <p:sldId id="284" r:id="rId30"/>
    <p:sldId id="283" r:id="rId31"/>
    <p:sldId id="287" r:id="rId32"/>
    <p:sldId id="288" r:id="rId33"/>
    <p:sldId id="289" r:id="rId34"/>
    <p:sldId id="291" r:id="rId35"/>
    <p:sldId id="290" r:id="rId36"/>
    <p:sldId id="320" r:id="rId37"/>
    <p:sldId id="321" r:id="rId38"/>
    <p:sldId id="322" r:id="rId39"/>
    <p:sldId id="323" r:id="rId40"/>
    <p:sldId id="325" r:id="rId41"/>
    <p:sldId id="326" r:id="rId42"/>
    <p:sldId id="327" r:id="rId43"/>
    <p:sldId id="328" r:id="rId44"/>
    <p:sldId id="330" r:id="rId45"/>
    <p:sldId id="331" r:id="rId46"/>
    <p:sldId id="332" r:id="rId47"/>
    <p:sldId id="333" r:id="rId48"/>
    <p:sldId id="324" r:id="rId49"/>
    <p:sldId id="329" r:id="rId50"/>
    <p:sldId id="353" r:id="rId51"/>
    <p:sldId id="355" r:id="rId52"/>
    <p:sldId id="354" r:id="rId53"/>
    <p:sldId id="334" r:id="rId54"/>
    <p:sldId id="335" r:id="rId55"/>
    <p:sldId id="336" r:id="rId56"/>
    <p:sldId id="337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52" r:id="rId68"/>
    <p:sldId id="351" r:id="rId69"/>
    <p:sldId id="292" r:id="rId70"/>
    <p:sldId id="281" r:id="rId71"/>
    <p:sldId id="293" r:id="rId72"/>
    <p:sldId id="294" r:id="rId73"/>
    <p:sldId id="27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22" autoAdjust="0"/>
    <p:restoredTop sz="79619" autoAdjust="0"/>
  </p:normalViewPr>
  <p:slideViewPr>
    <p:cSldViewPr>
      <p:cViewPr varScale="1">
        <p:scale>
          <a:sx n="104" d="100"/>
          <a:sy n="104" d="100"/>
        </p:scale>
        <p:origin x="132" y="684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votny\Documents\Korespondence\P&#345;edn&#225;&#353;ky\Dlouh&#233;%20str&#225;n&#283;%202013\Denn&#237;%20v%20praxi\directlight%2012-11-27%20upraven&#23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votny\Documents\Korespondence\P&#345;edn&#225;&#353;ky\Dlouh&#233;%20str&#225;n&#283;%202013\Denn&#237;%20v%20praxi\directlight%2012-11-27%20upraven&#23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votny\Documents\Korespondence\P&#345;edn&#225;&#353;ky\Dlouh&#233;%20str&#225;n&#283;%202013\Denn&#237;%20v%20praxi\&#268;SOB%20&#382;aluzi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votny\Documents\Korespondence\P&#345;edn&#225;&#353;ky\Dlouh&#233;%20str&#225;n&#283;%202013\Denn&#237;%20v%20praxi\directlight%2012-11-27%20upraven&#233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votny\Documents\Korespondence\P&#345;edn&#225;&#353;ky\Dlouh&#233;%20str&#225;n&#283;%202013\Denn&#237;%20v%20praxi\Pr&#367;b&#283;h%20201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ovotny\Documents\Korespondence\P&#345;edn&#225;&#353;ky\Dlouh&#233;%20str&#225;n&#283;%202013\Denn&#237;%20v%20praxi\Sigmaplast%2012-03-29_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'21.7.2012 (2)'!$B$1</c:f>
              <c:strCache>
                <c:ptCount val="1"/>
                <c:pt idx="0">
                  <c:v>Meteo 3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'21.7.2012 (2)'!$A$2:$A$170</c:f>
              <c:numCache>
                <c:formatCode>h:mm;@</c:formatCode>
                <c:ptCount val="169"/>
                <c:pt idx="0">
                  <c:v>0.25</c:v>
                </c:pt>
                <c:pt idx="1">
                  <c:v>0.25347222222222232</c:v>
                </c:pt>
                <c:pt idx="2">
                  <c:v>0.25694444444444448</c:v>
                </c:pt>
                <c:pt idx="3">
                  <c:v>0.26041666666666691</c:v>
                </c:pt>
                <c:pt idx="4">
                  <c:v>0.26388888888888923</c:v>
                </c:pt>
                <c:pt idx="5">
                  <c:v>0.2673611111111111</c:v>
                </c:pt>
                <c:pt idx="6">
                  <c:v>0.27083333333333326</c:v>
                </c:pt>
                <c:pt idx="7">
                  <c:v>0.27430555555555552</c:v>
                </c:pt>
                <c:pt idx="8">
                  <c:v>0.27777777777777801</c:v>
                </c:pt>
                <c:pt idx="9">
                  <c:v>0.28125</c:v>
                </c:pt>
                <c:pt idx="10">
                  <c:v>0.28472222222222232</c:v>
                </c:pt>
                <c:pt idx="11">
                  <c:v>0.28819444444444448</c:v>
                </c:pt>
                <c:pt idx="12">
                  <c:v>0.29166666666666691</c:v>
                </c:pt>
                <c:pt idx="13">
                  <c:v>0.29513888888888906</c:v>
                </c:pt>
                <c:pt idx="14">
                  <c:v>0.2986111111111111</c:v>
                </c:pt>
                <c:pt idx="15">
                  <c:v>0.30208333333333331</c:v>
                </c:pt>
                <c:pt idx="16">
                  <c:v>0.30555555555555552</c:v>
                </c:pt>
                <c:pt idx="17">
                  <c:v>0.30902777777777818</c:v>
                </c:pt>
                <c:pt idx="18">
                  <c:v>0.31250000000000017</c:v>
                </c:pt>
                <c:pt idx="19">
                  <c:v>0.31597222222222243</c:v>
                </c:pt>
                <c:pt idx="20">
                  <c:v>0.31944444444444475</c:v>
                </c:pt>
                <c:pt idx="21">
                  <c:v>0.32291666666666707</c:v>
                </c:pt>
                <c:pt idx="22">
                  <c:v>0.32638888888888945</c:v>
                </c:pt>
                <c:pt idx="23">
                  <c:v>0.32986111111111127</c:v>
                </c:pt>
                <c:pt idx="24">
                  <c:v>0.33333333333333331</c:v>
                </c:pt>
                <c:pt idx="25">
                  <c:v>0.33680555555555586</c:v>
                </c:pt>
                <c:pt idx="26">
                  <c:v>0.34027777777777796</c:v>
                </c:pt>
                <c:pt idx="27">
                  <c:v>0.34375</c:v>
                </c:pt>
                <c:pt idx="28">
                  <c:v>0.34722222222222232</c:v>
                </c:pt>
                <c:pt idx="29">
                  <c:v>0.35069444444444442</c:v>
                </c:pt>
                <c:pt idx="30">
                  <c:v>0.35416666666666691</c:v>
                </c:pt>
                <c:pt idx="31">
                  <c:v>0.35763888888888906</c:v>
                </c:pt>
                <c:pt idx="32">
                  <c:v>0.3611111111111111</c:v>
                </c:pt>
                <c:pt idx="33">
                  <c:v>0.36458333333333331</c:v>
                </c:pt>
                <c:pt idx="34">
                  <c:v>0.36805555555555558</c:v>
                </c:pt>
                <c:pt idx="35">
                  <c:v>0.37152777777777812</c:v>
                </c:pt>
                <c:pt idx="36">
                  <c:v>0.37500000000000017</c:v>
                </c:pt>
                <c:pt idx="37">
                  <c:v>0.37847222222222254</c:v>
                </c:pt>
                <c:pt idx="38">
                  <c:v>0.38194444444444464</c:v>
                </c:pt>
                <c:pt idx="39">
                  <c:v>0.38541666666666707</c:v>
                </c:pt>
                <c:pt idx="40">
                  <c:v>0.38888888888888945</c:v>
                </c:pt>
                <c:pt idx="41">
                  <c:v>0.39236111111111127</c:v>
                </c:pt>
                <c:pt idx="42">
                  <c:v>0.39583333333333331</c:v>
                </c:pt>
                <c:pt idx="43">
                  <c:v>0.39930555555555586</c:v>
                </c:pt>
                <c:pt idx="44">
                  <c:v>0.40277777777777796</c:v>
                </c:pt>
                <c:pt idx="45">
                  <c:v>0.40625</c:v>
                </c:pt>
                <c:pt idx="46">
                  <c:v>0.40972222222222232</c:v>
                </c:pt>
                <c:pt idx="47">
                  <c:v>0.41319444444444442</c:v>
                </c:pt>
                <c:pt idx="48">
                  <c:v>0.41666666666666691</c:v>
                </c:pt>
                <c:pt idx="49">
                  <c:v>0.42013888888888906</c:v>
                </c:pt>
                <c:pt idx="50">
                  <c:v>0.4236111111111111</c:v>
                </c:pt>
                <c:pt idx="51">
                  <c:v>0.42708333333333331</c:v>
                </c:pt>
                <c:pt idx="52">
                  <c:v>0.43055555555555558</c:v>
                </c:pt>
                <c:pt idx="53">
                  <c:v>0.43402777777777812</c:v>
                </c:pt>
                <c:pt idx="54">
                  <c:v>0.43750000000000017</c:v>
                </c:pt>
                <c:pt idx="55">
                  <c:v>0.44097222222222232</c:v>
                </c:pt>
                <c:pt idx="56">
                  <c:v>0.44444444444444442</c:v>
                </c:pt>
                <c:pt idx="57">
                  <c:v>0.44791666666666691</c:v>
                </c:pt>
                <c:pt idx="58">
                  <c:v>0.45138888888888923</c:v>
                </c:pt>
                <c:pt idx="59">
                  <c:v>0.4548611111111111</c:v>
                </c:pt>
                <c:pt idx="60">
                  <c:v>0.45833333333333326</c:v>
                </c:pt>
                <c:pt idx="61">
                  <c:v>0.46180555555555558</c:v>
                </c:pt>
                <c:pt idx="62">
                  <c:v>0.46527777777777796</c:v>
                </c:pt>
                <c:pt idx="63">
                  <c:v>0.46875</c:v>
                </c:pt>
                <c:pt idx="64">
                  <c:v>0.47222222222222232</c:v>
                </c:pt>
                <c:pt idx="65">
                  <c:v>0.47569444444444442</c:v>
                </c:pt>
                <c:pt idx="66">
                  <c:v>0.47916666666666691</c:v>
                </c:pt>
                <c:pt idx="67">
                  <c:v>0.48263888888888906</c:v>
                </c:pt>
                <c:pt idx="68">
                  <c:v>0.4861111111111111</c:v>
                </c:pt>
                <c:pt idx="69">
                  <c:v>0.48958333333333331</c:v>
                </c:pt>
                <c:pt idx="70">
                  <c:v>0.49305555555555558</c:v>
                </c:pt>
                <c:pt idx="71">
                  <c:v>0.49652777777777812</c:v>
                </c:pt>
                <c:pt idx="72">
                  <c:v>0.5</c:v>
                </c:pt>
                <c:pt idx="73">
                  <c:v>0.50347222222222188</c:v>
                </c:pt>
                <c:pt idx="74">
                  <c:v>0.50694444444444464</c:v>
                </c:pt>
                <c:pt idx="75">
                  <c:v>0.51041666666666619</c:v>
                </c:pt>
                <c:pt idx="76">
                  <c:v>0.51388888888888895</c:v>
                </c:pt>
                <c:pt idx="77">
                  <c:v>0.51736111111111072</c:v>
                </c:pt>
                <c:pt idx="78">
                  <c:v>0.5208333333333337</c:v>
                </c:pt>
                <c:pt idx="79">
                  <c:v>0.52430555555555569</c:v>
                </c:pt>
                <c:pt idx="80">
                  <c:v>0.52777777777777779</c:v>
                </c:pt>
                <c:pt idx="81">
                  <c:v>0.53125</c:v>
                </c:pt>
                <c:pt idx="82">
                  <c:v>0.53472222222222221</c:v>
                </c:pt>
                <c:pt idx="83">
                  <c:v>0.53819444444444464</c:v>
                </c:pt>
                <c:pt idx="84">
                  <c:v>0.54166666666666652</c:v>
                </c:pt>
                <c:pt idx="85">
                  <c:v>0.54513888888888895</c:v>
                </c:pt>
                <c:pt idx="86">
                  <c:v>0.54861111111111105</c:v>
                </c:pt>
                <c:pt idx="87">
                  <c:v>0.5520833333333337</c:v>
                </c:pt>
                <c:pt idx="88">
                  <c:v>0.55555555555555569</c:v>
                </c:pt>
                <c:pt idx="89">
                  <c:v>0.55902777777777779</c:v>
                </c:pt>
                <c:pt idx="90">
                  <c:v>0.5625</c:v>
                </c:pt>
                <c:pt idx="91">
                  <c:v>0.56597222222222221</c:v>
                </c:pt>
                <c:pt idx="92">
                  <c:v>0.56944444444444464</c:v>
                </c:pt>
                <c:pt idx="93">
                  <c:v>0.57291666666666652</c:v>
                </c:pt>
                <c:pt idx="94">
                  <c:v>0.57638888888888895</c:v>
                </c:pt>
                <c:pt idx="95">
                  <c:v>0.57986111111111105</c:v>
                </c:pt>
                <c:pt idx="96">
                  <c:v>0.58333333333333337</c:v>
                </c:pt>
                <c:pt idx="97">
                  <c:v>0.58680555555555569</c:v>
                </c:pt>
                <c:pt idx="98">
                  <c:v>0.59027777777777757</c:v>
                </c:pt>
                <c:pt idx="99">
                  <c:v>0.59375</c:v>
                </c:pt>
                <c:pt idx="100">
                  <c:v>0.59722222222222188</c:v>
                </c:pt>
                <c:pt idx="101">
                  <c:v>0.60069444444444486</c:v>
                </c:pt>
                <c:pt idx="102">
                  <c:v>0.60416666666666652</c:v>
                </c:pt>
                <c:pt idx="103">
                  <c:v>0.60763888888888951</c:v>
                </c:pt>
                <c:pt idx="104">
                  <c:v>0.61111111111111105</c:v>
                </c:pt>
                <c:pt idx="105">
                  <c:v>0.6145833333333337</c:v>
                </c:pt>
                <c:pt idx="106">
                  <c:v>0.61805555555555602</c:v>
                </c:pt>
                <c:pt idx="107">
                  <c:v>0.62152777777777779</c:v>
                </c:pt>
                <c:pt idx="108">
                  <c:v>0.62500000000000033</c:v>
                </c:pt>
                <c:pt idx="109">
                  <c:v>0.62847222222222221</c:v>
                </c:pt>
                <c:pt idx="110">
                  <c:v>0.63194444444444486</c:v>
                </c:pt>
                <c:pt idx="111">
                  <c:v>0.63541666666666652</c:v>
                </c:pt>
                <c:pt idx="112">
                  <c:v>0.63888888888888951</c:v>
                </c:pt>
                <c:pt idx="113">
                  <c:v>0.64236111111111105</c:v>
                </c:pt>
                <c:pt idx="114">
                  <c:v>0.64583333333333393</c:v>
                </c:pt>
                <c:pt idx="115">
                  <c:v>0.64930555555555602</c:v>
                </c:pt>
                <c:pt idx="116">
                  <c:v>0.65277777777777812</c:v>
                </c:pt>
                <c:pt idx="117">
                  <c:v>0.65625000000000033</c:v>
                </c:pt>
                <c:pt idx="118">
                  <c:v>0.65972222222222254</c:v>
                </c:pt>
                <c:pt idx="119">
                  <c:v>0.66319444444444486</c:v>
                </c:pt>
                <c:pt idx="120">
                  <c:v>0.66666666666666663</c:v>
                </c:pt>
                <c:pt idx="121">
                  <c:v>0.67013888888888928</c:v>
                </c:pt>
                <c:pt idx="122">
                  <c:v>0.67361111111111172</c:v>
                </c:pt>
                <c:pt idx="123">
                  <c:v>0.67708333333333393</c:v>
                </c:pt>
                <c:pt idx="124">
                  <c:v>0.68055555555555569</c:v>
                </c:pt>
                <c:pt idx="125">
                  <c:v>0.68402777777777779</c:v>
                </c:pt>
                <c:pt idx="126">
                  <c:v>0.6875</c:v>
                </c:pt>
                <c:pt idx="127">
                  <c:v>0.69097222222222221</c:v>
                </c:pt>
                <c:pt idx="128">
                  <c:v>0.69444444444444464</c:v>
                </c:pt>
                <c:pt idx="129">
                  <c:v>0.69791666666666652</c:v>
                </c:pt>
                <c:pt idx="130">
                  <c:v>0.70138888888888884</c:v>
                </c:pt>
                <c:pt idx="131">
                  <c:v>0.70486111111111149</c:v>
                </c:pt>
                <c:pt idx="132">
                  <c:v>0.7083333333333337</c:v>
                </c:pt>
                <c:pt idx="133">
                  <c:v>0.71180555555555591</c:v>
                </c:pt>
                <c:pt idx="134">
                  <c:v>0.71527777777777779</c:v>
                </c:pt>
                <c:pt idx="135">
                  <c:v>0.71875000000000033</c:v>
                </c:pt>
                <c:pt idx="136">
                  <c:v>0.72222222222222221</c:v>
                </c:pt>
                <c:pt idx="137">
                  <c:v>0.72569444444444509</c:v>
                </c:pt>
                <c:pt idx="138">
                  <c:v>0.72916666666666652</c:v>
                </c:pt>
                <c:pt idx="139">
                  <c:v>0.73263888888888928</c:v>
                </c:pt>
                <c:pt idx="140">
                  <c:v>0.73611111111111149</c:v>
                </c:pt>
                <c:pt idx="141">
                  <c:v>0.7395833333333337</c:v>
                </c:pt>
                <c:pt idx="142">
                  <c:v>0.74305555555555591</c:v>
                </c:pt>
                <c:pt idx="143">
                  <c:v>0.74652777777777779</c:v>
                </c:pt>
                <c:pt idx="144">
                  <c:v>0.75000000000000033</c:v>
                </c:pt>
                <c:pt idx="145">
                  <c:v>0.75347222222222221</c:v>
                </c:pt>
                <c:pt idx="146">
                  <c:v>0.75694444444444509</c:v>
                </c:pt>
                <c:pt idx="147">
                  <c:v>0.76041666666666652</c:v>
                </c:pt>
                <c:pt idx="148">
                  <c:v>0.76388888888888928</c:v>
                </c:pt>
                <c:pt idx="149">
                  <c:v>0.76736111111111149</c:v>
                </c:pt>
                <c:pt idx="150">
                  <c:v>0.77083333333333393</c:v>
                </c:pt>
                <c:pt idx="151">
                  <c:v>0.77430555555555591</c:v>
                </c:pt>
                <c:pt idx="152">
                  <c:v>0.77777777777777812</c:v>
                </c:pt>
                <c:pt idx="153">
                  <c:v>0.78125</c:v>
                </c:pt>
                <c:pt idx="154">
                  <c:v>0.78472222222222221</c:v>
                </c:pt>
                <c:pt idx="155">
                  <c:v>0.78819444444444464</c:v>
                </c:pt>
                <c:pt idx="156">
                  <c:v>0.79166666666666652</c:v>
                </c:pt>
                <c:pt idx="157">
                  <c:v>0.79513888888888884</c:v>
                </c:pt>
                <c:pt idx="158">
                  <c:v>0.79861111111111149</c:v>
                </c:pt>
                <c:pt idx="159">
                  <c:v>0.8020833333333337</c:v>
                </c:pt>
                <c:pt idx="160">
                  <c:v>0.80555555555555569</c:v>
                </c:pt>
                <c:pt idx="161">
                  <c:v>0.80902777777777779</c:v>
                </c:pt>
                <c:pt idx="162">
                  <c:v>0.8125</c:v>
                </c:pt>
                <c:pt idx="163">
                  <c:v>0.81597222222222221</c:v>
                </c:pt>
                <c:pt idx="164">
                  <c:v>0.81944444444444464</c:v>
                </c:pt>
                <c:pt idx="165">
                  <c:v>0.82291666666666652</c:v>
                </c:pt>
                <c:pt idx="166">
                  <c:v>0.82638888888888884</c:v>
                </c:pt>
                <c:pt idx="167">
                  <c:v>0.82986111111111149</c:v>
                </c:pt>
                <c:pt idx="168">
                  <c:v>0.8333333333333337</c:v>
                </c:pt>
              </c:numCache>
            </c:numRef>
          </c:cat>
          <c:val>
            <c:numRef>
              <c:f>'21.7.2012 (2)'!$B$2:$B$170</c:f>
              <c:numCache>
                <c:formatCode>#,##0</c:formatCode>
                <c:ptCount val="169"/>
                <c:pt idx="0">
                  <c:v>0</c:v>
                </c:pt>
                <c:pt idx="1">
                  <c:v>112</c:v>
                </c:pt>
                <c:pt idx="2">
                  <c:v>112</c:v>
                </c:pt>
                <c:pt idx="3">
                  <c:v>112</c:v>
                </c:pt>
                <c:pt idx="4">
                  <c:v>280</c:v>
                </c:pt>
                <c:pt idx="5">
                  <c:v>280</c:v>
                </c:pt>
                <c:pt idx="6">
                  <c:v>392</c:v>
                </c:pt>
                <c:pt idx="7">
                  <c:v>392</c:v>
                </c:pt>
                <c:pt idx="8">
                  <c:v>504</c:v>
                </c:pt>
                <c:pt idx="9">
                  <c:v>672</c:v>
                </c:pt>
                <c:pt idx="10">
                  <c:v>896</c:v>
                </c:pt>
                <c:pt idx="11">
                  <c:v>1064</c:v>
                </c:pt>
                <c:pt idx="12">
                  <c:v>1288</c:v>
                </c:pt>
                <c:pt idx="13">
                  <c:v>1568</c:v>
                </c:pt>
                <c:pt idx="14">
                  <c:v>2072</c:v>
                </c:pt>
                <c:pt idx="15">
                  <c:v>2968</c:v>
                </c:pt>
                <c:pt idx="16">
                  <c:v>4144</c:v>
                </c:pt>
                <c:pt idx="17">
                  <c:v>5208</c:v>
                </c:pt>
                <c:pt idx="18">
                  <c:v>5992</c:v>
                </c:pt>
                <c:pt idx="19">
                  <c:v>6272</c:v>
                </c:pt>
                <c:pt idx="20">
                  <c:v>7000</c:v>
                </c:pt>
                <c:pt idx="21">
                  <c:v>8344</c:v>
                </c:pt>
                <c:pt idx="22">
                  <c:v>9744</c:v>
                </c:pt>
                <c:pt idx="23">
                  <c:v>11200</c:v>
                </c:pt>
                <c:pt idx="24">
                  <c:v>12768</c:v>
                </c:pt>
                <c:pt idx="25">
                  <c:v>14168</c:v>
                </c:pt>
                <c:pt idx="26">
                  <c:v>15624</c:v>
                </c:pt>
                <c:pt idx="27">
                  <c:v>17808</c:v>
                </c:pt>
                <c:pt idx="28">
                  <c:v>20272</c:v>
                </c:pt>
                <c:pt idx="29">
                  <c:v>21840</c:v>
                </c:pt>
                <c:pt idx="30">
                  <c:v>22624</c:v>
                </c:pt>
                <c:pt idx="31">
                  <c:v>22512</c:v>
                </c:pt>
                <c:pt idx="32">
                  <c:v>21448</c:v>
                </c:pt>
                <c:pt idx="33">
                  <c:v>20552</c:v>
                </c:pt>
                <c:pt idx="34">
                  <c:v>20944</c:v>
                </c:pt>
                <c:pt idx="35">
                  <c:v>21224</c:v>
                </c:pt>
                <c:pt idx="36">
                  <c:v>22120</c:v>
                </c:pt>
                <c:pt idx="37">
                  <c:v>23296</c:v>
                </c:pt>
                <c:pt idx="38">
                  <c:v>25088</c:v>
                </c:pt>
                <c:pt idx="39">
                  <c:v>25088</c:v>
                </c:pt>
                <c:pt idx="40">
                  <c:v>28616</c:v>
                </c:pt>
                <c:pt idx="41">
                  <c:v>29792</c:v>
                </c:pt>
                <c:pt idx="42">
                  <c:v>43960</c:v>
                </c:pt>
                <c:pt idx="43">
                  <c:v>37856</c:v>
                </c:pt>
                <c:pt idx="44">
                  <c:v>41384</c:v>
                </c:pt>
                <c:pt idx="45">
                  <c:v>40488</c:v>
                </c:pt>
                <c:pt idx="46">
                  <c:v>39312</c:v>
                </c:pt>
                <c:pt idx="47">
                  <c:v>40488</c:v>
                </c:pt>
                <c:pt idx="48">
                  <c:v>58968</c:v>
                </c:pt>
                <c:pt idx="49">
                  <c:v>70280</c:v>
                </c:pt>
                <c:pt idx="50">
                  <c:v>70504</c:v>
                </c:pt>
                <c:pt idx="51">
                  <c:v>67816</c:v>
                </c:pt>
                <c:pt idx="52">
                  <c:v>67648</c:v>
                </c:pt>
                <c:pt idx="53">
                  <c:v>70280</c:v>
                </c:pt>
                <c:pt idx="54">
                  <c:v>72744</c:v>
                </c:pt>
                <c:pt idx="55">
                  <c:v>74704</c:v>
                </c:pt>
                <c:pt idx="56">
                  <c:v>74816</c:v>
                </c:pt>
                <c:pt idx="57">
                  <c:v>75992</c:v>
                </c:pt>
                <c:pt idx="58">
                  <c:v>75208</c:v>
                </c:pt>
                <c:pt idx="59">
                  <c:v>74816</c:v>
                </c:pt>
                <c:pt idx="60">
                  <c:v>74928</c:v>
                </c:pt>
                <c:pt idx="61">
                  <c:v>73360</c:v>
                </c:pt>
                <c:pt idx="62">
                  <c:v>73752</c:v>
                </c:pt>
                <c:pt idx="63">
                  <c:v>76384</c:v>
                </c:pt>
                <c:pt idx="64">
                  <c:v>76776</c:v>
                </c:pt>
                <c:pt idx="65">
                  <c:v>77672</c:v>
                </c:pt>
                <c:pt idx="66">
                  <c:v>78736</c:v>
                </c:pt>
                <c:pt idx="67">
                  <c:v>79352</c:v>
                </c:pt>
                <c:pt idx="68">
                  <c:v>79352</c:v>
                </c:pt>
                <c:pt idx="69">
                  <c:v>77952</c:v>
                </c:pt>
                <c:pt idx="70">
                  <c:v>79128</c:v>
                </c:pt>
                <c:pt idx="71">
                  <c:v>79744</c:v>
                </c:pt>
                <c:pt idx="72">
                  <c:v>79352</c:v>
                </c:pt>
                <c:pt idx="73">
                  <c:v>78960</c:v>
                </c:pt>
                <c:pt idx="74">
                  <c:v>79912</c:v>
                </c:pt>
                <c:pt idx="75">
                  <c:v>80304</c:v>
                </c:pt>
                <c:pt idx="76">
                  <c:v>80696</c:v>
                </c:pt>
                <c:pt idx="77">
                  <c:v>80304</c:v>
                </c:pt>
                <c:pt idx="78">
                  <c:v>80696</c:v>
                </c:pt>
                <c:pt idx="79">
                  <c:v>80808</c:v>
                </c:pt>
                <c:pt idx="80">
                  <c:v>80304</c:v>
                </c:pt>
                <c:pt idx="81">
                  <c:v>80416</c:v>
                </c:pt>
                <c:pt idx="82">
                  <c:v>80808</c:v>
                </c:pt>
                <c:pt idx="83">
                  <c:v>81200</c:v>
                </c:pt>
                <c:pt idx="84">
                  <c:v>81424</c:v>
                </c:pt>
                <c:pt idx="85">
                  <c:v>81032</c:v>
                </c:pt>
                <c:pt idx="86">
                  <c:v>81592</c:v>
                </c:pt>
                <c:pt idx="87">
                  <c:v>80416</c:v>
                </c:pt>
                <c:pt idx="88">
                  <c:v>80304</c:v>
                </c:pt>
                <c:pt idx="89">
                  <c:v>80920</c:v>
                </c:pt>
                <c:pt idx="90">
                  <c:v>80808</c:v>
                </c:pt>
                <c:pt idx="91">
                  <c:v>79520</c:v>
                </c:pt>
                <c:pt idx="92">
                  <c:v>79912</c:v>
                </c:pt>
                <c:pt idx="93">
                  <c:v>81592</c:v>
                </c:pt>
                <c:pt idx="94">
                  <c:v>81312</c:v>
                </c:pt>
                <c:pt idx="95">
                  <c:v>80024</c:v>
                </c:pt>
                <c:pt idx="96">
                  <c:v>79240</c:v>
                </c:pt>
                <c:pt idx="97">
                  <c:v>75880</c:v>
                </c:pt>
                <c:pt idx="98">
                  <c:v>80136</c:v>
                </c:pt>
                <c:pt idx="99">
                  <c:v>78960</c:v>
                </c:pt>
                <c:pt idx="100">
                  <c:v>77952</c:v>
                </c:pt>
                <c:pt idx="101">
                  <c:v>80528</c:v>
                </c:pt>
                <c:pt idx="102">
                  <c:v>79240</c:v>
                </c:pt>
                <c:pt idx="103">
                  <c:v>77784</c:v>
                </c:pt>
                <c:pt idx="104">
                  <c:v>77392</c:v>
                </c:pt>
                <c:pt idx="105">
                  <c:v>79520</c:v>
                </c:pt>
                <c:pt idx="106">
                  <c:v>76776</c:v>
                </c:pt>
                <c:pt idx="107">
                  <c:v>78456</c:v>
                </c:pt>
                <c:pt idx="108">
                  <c:v>80136</c:v>
                </c:pt>
                <c:pt idx="109">
                  <c:v>82992</c:v>
                </c:pt>
                <c:pt idx="110">
                  <c:v>69104</c:v>
                </c:pt>
                <c:pt idx="111">
                  <c:v>57008</c:v>
                </c:pt>
                <c:pt idx="112">
                  <c:v>51240</c:v>
                </c:pt>
                <c:pt idx="113">
                  <c:v>52696</c:v>
                </c:pt>
                <c:pt idx="114">
                  <c:v>59864</c:v>
                </c:pt>
                <c:pt idx="115">
                  <c:v>47208</c:v>
                </c:pt>
                <c:pt idx="116">
                  <c:v>83944</c:v>
                </c:pt>
                <c:pt idx="117">
                  <c:v>79744</c:v>
                </c:pt>
                <c:pt idx="118">
                  <c:v>44352</c:v>
                </c:pt>
                <c:pt idx="119">
                  <c:v>33712</c:v>
                </c:pt>
                <c:pt idx="120">
                  <c:v>32648</c:v>
                </c:pt>
                <c:pt idx="121">
                  <c:v>53088</c:v>
                </c:pt>
                <c:pt idx="122">
                  <c:v>38528</c:v>
                </c:pt>
                <c:pt idx="123">
                  <c:v>37352</c:v>
                </c:pt>
                <c:pt idx="124">
                  <c:v>23184</c:v>
                </c:pt>
                <c:pt idx="125">
                  <c:v>17584</c:v>
                </c:pt>
                <c:pt idx="126">
                  <c:v>15736</c:v>
                </c:pt>
                <c:pt idx="127">
                  <c:v>15120</c:v>
                </c:pt>
                <c:pt idx="128">
                  <c:v>14448</c:v>
                </c:pt>
                <c:pt idx="129">
                  <c:v>14728</c:v>
                </c:pt>
                <c:pt idx="130">
                  <c:v>15848</c:v>
                </c:pt>
                <c:pt idx="131">
                  <c:v>18368</c:v>
                </c:pt>
                <c:pt idx="132">
                  <c:v>63000</c:v>
                </c:pt>
                <c:pt idx="133">
                  <c:v>48552</c:v>
                </c:pt>
                <c:pt idx="134">
                  <c:v>35896</c:v>
                </c:pt>
                <c:pt idx="135">
                  <c:v>25256</c:v>
                </c:pt>
                <c:pt idx="136">
                  <c:v>38752</c:v>
                </c:pt>
                <c:pt idx="137">
                  <c:v>40600</c:v>
                </c:pt>
                <c:pt idx="138">
                  <c:v>28504</c:v>
                </c:pt>
                <c:pt idx="139">
                  <c:v>30688</c:v>
                </c:pt>
                <c:pt idx="140">
                  <c:v>40096</c:v>
                </c:pt>
                <c:pt idx="141">
                  <c:v>42672</c:v>
                </c:pt>
                <c:pt idx="142">
                  <c:v>57120</c:v>
                </c:pt>
                <c:pt idx="143">
                  <c:v>27216</c:v>
                </c:pt>
                <c:pt idx="144">
                  <c:v>50736</c:v>
                </c:pt>
                <c:pt idx="145">
                  <c:v>52192</c:v>
                </c:pt>
                <c:pt idx="146">
                  <c:v>20944</c:v>
                </c:pt>
                <c:pt idx="147">
                  <c:v>15848</c:v>
                </c:pt>
                <c:pt idx="148">
                  <c:v>12992</c:v>
                </c:pt>
                <c:pt idx="149">
                  <c:v>11704</c:v>
                </c:pt>
                <c:pt idx="150">
                  <c:v>11200</c:v>
                </c:pt>
                <c:pt idx="151">
                  <c:v>12208</c:v>
                </c:pt>
                <c:pt idx="152">
                  <c:v>14168</c:v>
                </c:pt>
                <c:pt idx="153">
                  <c:v>32424</c:v>
                </c:pt>
                <c:pt idx="154">
                  <c:v>29288</c:v>
                </c:pt>
                <c:pt idx="155">
                  <c:v>23968</c:v>
                </c:pt>
                <c:pt idx="156">
                  <c:v>26936</c:v>
                </c:pt>
                <c:pt idx="157">
                  <c:v>17192</c:v>
                </c:pt>
                <c:pt idx="158">
                  <c:v>14952</c:v>
                </c:pt>
                <c:pt idx="159">
                  <c:v>9240</c:v>
                </c:pt>
                <c:pt idx="160">
                  <c:v>6496</c:v>
                </c:pt>
                <c:pt idx="161">
                  <c:v>5992</c:v>
                </c:pt>
                <c:pt idx="162">
                  <c:v>6272</c:v>
                </c:pt>
                <c:pt idx="163">
                  <c:v>5488</c:v>
                </c:pt>
                <c:pt idx="164">
                  <c:v>3752</c:v>
                </c:pt>
                <c:pt idx="165">
                  <c:v>2856</c:v>
                </c:pt>
                <c:pt idx="166">
                  <c:v>2352</c:v>
                </c:pt>
                <c:pt idx="167">
                  <c:v>1848</c:v>
                </c:pt>
                <c:pt idx="168">
                  <c:v>1288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C4A-4A33-A0FC-908D4C885613}"/>
            </c:ext>
          </c:extLst>
        </c:ser>
        <c:ser>
          <c:idx val="1"/>
          <c:order val="1"/>
          <c:tx>
            <c:strRef>
              <c:f>'21.7.2012 (2)'!$C$1</c:f>
              <c:strCache>
                <c:ptCount val="1"/>
                <c:pt idx="0">
                  <c:v>3-Jih</c:v>
                </c:pt>
              </c:strCache>
            </c:strRef>
          </c:tx>
          <c:spPr>
            <a:ln w="3175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'21.7.2012 (2)'!$A$2:$A$170</c:f>
              <c:numCache>
                <c:formatCode>h:mm;@</c:formatCode>
                <c:ptCount val="169"/>
                <c:pt idx="0">
                  <c:v>0.25</c:v>
                </c:pt>
                <c:pt idx="1">
                  <c:v>0.25347222222222232</c:v>
                </c:pt>
                <c:pt idx="2">
                  <c:v>0.25694444444444448</c:v>
                </c:pt>
                <c:pt idx="3">
                  <c:v>0.26041666666666691</c:v>
                </c:pt>
                <c:pt idx="4">
                  <c:v>0.26388888888888923</c:v>
                </c:pt>
                <c:pt idx="5">
                  <c:v>0.2673611111111111</c:v>
                </c:pt>
                <c:pt idx="6">
                  <c:v>0.27083333333333326</c:v>
                </c:pt>
                <c:pt idx="7">
                  <c:v>0.27430555555555552</c:v>
                </c:pt>
                <c:pt idx="8">
                  <c:v>0.27777777777777801</c:v>
                </c:pt>
                <c:pt idx="9">
                  <c:v>0.28125</c:v>
                </c:pt>
                <c:pt idx="10">
                  <c:v>0.28472222222222232</c:v>
                </c:pt>
                <c:pt idx="11">
                  <c:v>0.28819444444444448</c:v>
                </c:pt>
                <c:pt idx="12">
                  <c:v>0.29166666666666691</c:v>
                </c:pt>
                <c:pt idx="13">
                  <c:v>0.29513888888888906</c:v>
                </c:pt>
                <c:pt idx="14">
                  <c:v>0.2986111111111111</c:v>
                </c:pt>
                <c:pt idx="15">
                  <c:v>0.30208333333333331</c:v>
                </c:pt>
                <c:pt idx="16">
                  <c:v>0.30555555555555552</c:v>
                </c:pt>
                <c:pt idx="17">
                  <c:v>0.30902777777777818</c:v>
                </c:pt>
                <c:pt idx="18">
                  <c:v>0.31250000000000017</c:v>
                </c:pt>
                <c:pt idx="19">
                  <c:v>0.31597222222222243</c:v>
                </c:pt>
                <c:pt idx="20">
                  <c:v>0.31944444444444475</c:v>
                </c:pt>
                <c:pt idx="21">
                  <c:v>0.32291666666666707</c:v>
                </c:pt>
                <c:pt idx="22">
                  <c:v>0.32638888888888945</c:v>
                </c:pt>
                <c:pt idx="23">
                  <c:v>0.32986111111111127</c:v>
                </c:pt>
                <c:pt idx="24">
                  <c:v>0.33333333333333331</c:v>
                </c:pt>
                <c:pt idx="25">
                  <c:v>0.33680555555555586</c:v>
                </c:pt>
                <c:pt idx="26">
                  <c:v>0.34027777777777796</c:v>
                </c:pt>
                <c:pt idx="27">
                  <c:v>0.34375</c:v>
                </c:pt>
                <c:pt idx="28">
                  <c:v>0.34722222222222232</c:v>
                </c:pt>
                <c:pt idx="29">
                  <c:v>0.35069444444444442</c:v>
                </c:pt>
                <c:pt idx="30">
                  <c:v>0.35416666666666691</c:v>
                </c:pt>
                <c:pt idx="31">
                  <c:v>0.35763888888888906</c:v>
                </c:pt>
                <c:pt idx="32">
                  <c:v>0.3611111111111111</c:v>
                </c:pt>
                <c:pt idx="33">
                  <c:v>0.36458333333333331</c:v>
                </c:pt>
                <c:pt idx="34">
                  <c:v>0.36805555555555558</c:v>
                </c:pt>
                <c:pt idx="35">
                  <c:v>0.37152777777777812</c:v>
                </c:pt>
                <c:pt idx="36">
                  <c:v>0.37500000000000017</c:v>
                </c:pt>
                <c:pt idx="37">
                  <c:v>0.37847222222222254</c:v>
                </c:pt>
                <c:pt idx="38">
                  <c:v>0.38194444444444464</c:v>
                </c:pt>
                <c:pt idx="39">
                  <c:v>0.38541666666666707</c:v>
                </c:pt>
                <c:pt idx="40">
                  <c:v>0.38888888888888945</c:v>
                </c:pt>
                <c:pt idx="41">
                  <c:v>0.39236111111111127</c:v>
                </c:pt>
                <c:pt idx="42">
                  <c:v>0.39583333333333331</c:v>
                </c:pt>
                <c:pt idx="43">
                  <c:v>0.39930555555555586</c:v>
                </c:pt>
                <c:pt idx="44">
                  <c:v>0.40277777777777796</c:v>
                </c:pt>
                <c:pt idx="45">
                  <c:v>0.40625</c:v>
                </c:pt>
                <c:pt idx="46">
                  <c:v>0.40972222222222232</c:v>
                </c:pt>
                <c:pt idx="47">
                  <c:v>0.41319444444444442</c:v>
                </c:pt>
                <c:pt idx="48">
                  <c:v>0.41666666666666691</c:v>
                </c:pt>
                <c:pt idx="49">
                  <c:v>0.42013888888888906</c:v>
                </c:pt>
                <c:pt idx="50">
                  <c:v>0.4236111111111111</c:v>
                </c:pt>
                <c:pt idx="51">
                  <c:v>0.42708333333333331</c:v>
                </c:pt>
                <c:pt idx="52">
                  <c:v>0.43055555555555558</c:v>
                </c:pt>
                <c:pt idx="53">
                  <c:v>0.43402777777777812</c:v>
                </c:pt>
                <c:pt idx="54">
                  <c:v>0.43750000000000017</c:v>
                </c:pt>
                <c:pt idx="55">
                  <c:v>0.44097222222222232</c:v>
                </c:pt>
                <c:pt idx="56">
                  <c:v>0.44444444444444442</c:v>
                </c:pt>
                <c:pt idx="57">
                  <c:v>0.44791666666666691</c:v>
                </c:pt>
                <c:pt idx="58">
                  <c:v>0.45138888888888923</c:v>
                </c:pt>
                <c:pt idx="59">
                  <c:v>0.4548611111111111</c:v>
                </c:pt>
                <c:pt idx="60">
                  <c:v>0.45833333333333326</c:v>
                </c:pt>
                <c:pt idx="61">
                  <c:v>0.46180555555555558</c:v>
                </c:pt>
                <c:pt idx="62">
                  <c:v>0.46527777777777796</c:v>
                </c:pt>
                <c:pt idx="63">
                  <c:v>0.46875</c:v>
                </c:pt>
                <c:pt idx="64">
                  <c:v>0.47222222222222232</c:v>
                </c:pt>
                <c:pt idx="65">
                  <c:v>0.47569444444444442</c:v>
                </c:pt>
                <c:pt idx="66">
                  <c:v>0.47916666666666691</c:v>
                </c:pt>
                <c:pt idx="67">
                  <c:v>0.48263888888888906</c:v>
                </c:pt>
                <c:pt idx="68">
                  <c:v>0.4861111111111111</c:v>
                </c:pt>
                <c:pt idx="69">
                  <c:v>0.48958333333333331</c:v>
                </c:pt>
                <c:pt idx="70">
                  <c:v>0.49305555555555558</c:v>
                </c:pt>
                <c:pt idx="71">
                  <c:v>0.49652777777777812</c:v>
                </c:pt>
                <c:pt idx="72">
                  <c:v>0.5</c:v>
                </c:pt>
                <c:pt idx="73">
                  <c:v>0.50347222222222188</c:v>
                </c:pt>
                <c:pt idx="74">
                  <c:v>0.50694444444444464</c:v>
                </c:pt>
                <c:pt idx="75">
                  <c:v>0.51041666666666619</c:v>
                </c:pt>
                <c:pt idx="76">
                  <c:v>0.51388888888888895</c:v>
                </c:pt>
                <c:pt idx="77">
                  <c:v>0.51736111111111072</c:v>
                </c:pt>
                <c:pt idx="78">
                  <c:v>0.5208333333333337</c:v>
                </c:pt>
                <c:pt idx="79">
                  <c:v>0.52430555555555569</c:v>
                </c:pt>
                <c:pt idx="80">
                  <c:v>0.52777777777777779</c:v>
                </c:pt>
                <c:pt idx="81">
                  <c:v>0.53125</c:v>
                </c:pt>
                <c:pt idx="82">
                  <c:v>0.53472222222222221</c:v>
                </c:pt>
                <c:pt idx="83">
                  <c:v>0.53819444444444464</c:v>
                </c:pt>
                <c:pt idx="84">
                  <c:v>0.54166666666666652</c:v>
                </c:pt>
                <c:pt idx="85">
                  <c:v>0.54513888888888895</c:v>
                </c:pt>
                <c:pt idx="86">
                  <c:v>0.54861111111111105</c:v>
                </c:pt>
                <c:pt idx="87">
                  <c:v>0.5520833333333337</c:v>
                </c:pt>
                <c:pt idx="88">
                  <c:v>0.55555555555555569</c:v>
                </c:pt>
                <c:pt idx="89">
                  <c:v>0.55902777777777779</c:v>
                </c:pt>
                <c:pt idx="90">
                  <c:v>0.5625</c:v>
                </c:pt>
                <c:pt idx="91">
                  <c:v>0.56597222222222221</c:v>
                </c:pt>
                <c:pt idx="92">
                  <c:v>0.56944444444444464</c:v>
                </c:pt>
                <c:pt idx="93">
                  <c:v>0.57291666666666652</c:v>
                </c:pt>
                <c:pt idx="94">
                  <c:v>0.57638888888888895</c:v>
                </c:pt>
                <c:pt idx="95">
                  <c:v>0.57986111111111105</c:v>
                </c:pt>
                <c:pt idx="96">
                  <c:v>0.58333333333333337</c:v>
                </c:pt>
                <c:pt idx="97">
                  <c:v>0.58680555555555569</c:v>
                </c:pt>
                <c:pt idx="98">
                  <c:v>0.59027777777777757</c:v>
                </c:pt>
                <c:pt idx="99">
                  <c:v>0.59375</c:v>
                </c:pt>
                <c:pt idx="100">
                  <c:v>0.59722222222222188</c:v>
                </c:pt>
                <c:pt idx="101">
                  <c:v>0.60069444444444486</c:v>
                </c:pt>
                <c:pt idx="102">
                  <c:v>0.60416666666666652</c:v>
                </c:pt>
                <c:pt idx="103">
                  <c:v>0.60763888888888951</c:v>
                </c:pt>
                <c:pt idx="104">
                  <c:v>0.61111111111111105</c:v>
                </c:pt>
                <c:pt idx="105">
                  <c:v>0.6145833333333337</c:v>
                </c:pt>
                <c:pt idx="106">
                  <c:v>0.61805555555555602</c:v>
                </c:pt>
                <c:pt idx="107">
                  <c:v>0.62152777777777779</c:v>
                </c:pt>
                <c:pt idx="108">
                  <c:v>0.62500000000000033</c:v>
                </c:pt>
                <c:pt idx="109">
                  <c:v>0.62847222222222221</c:v>
                </c:pt>
                <c:pt idx="110">
                  <c:v>0.63194444444444486</c:v>
                </c:pt>
                <c:pt idx="111">
                  <c:v>0.63541666666666652</c:v>
                </c:pt>
                <c:pt idx="112">
                  <c:v>0.63888888888888951</c:v>
                </c:pt>
                <c:pt idx="113">
                  <c:v>0.64236111111111105</c:v>
                </c:pt>
                <c:pt idx="114">
                  <c:v>0.64583333333333393</c:v>
                </c:pt>
                <c:pt idx="115">
                  <c:v>0.64930555555555602</c:v>
                </c:pt>
                <c:pt idx="116">
                  <c:v>0.65277777777777812</c:v>
                </c:pt>
                <c:pt idx="117">
                  <c:v>0.65625000000000033</c:v>
                </c:pt>
                <c:pt idx="118">
                  <c:v>0.65972222222222254</c:v>
                </c:pt>
                <c:pt idx="119">
                  <c:v>0.66319444444444486</c:v>
                </c:pt>
                <c:pt idx="120">
                  <c:v>0.66666666666666663</c:v>
                </c:pt>
                <c:pt idx="121">
                  <c:v>0.67013888888888928</c:v>
                </c:pt>
                <c:pt idx="122">
                  <c:v>0.67361111111111172</c:v>
                </c:pt>
                <c:pt idx="123">
                  <c:v>0.67708333333333393</c:v>
                </c:pt>
                <c:pt idx="124">
                  <c:v>0.68055555555555569</c:v>
                </c:pt>
                <c:pt idx="125">
                  <c:v>0.68402777777777779</c:v>
                </c:pt>
                <c:pt idx="126">
                  <c:v>0.6875</c:v>
                </c:pt>
                <c:pt idx="127">
                  <c:v>0.69097222222222221</c:v>
                </c:pt>
                <c:pt idx="128">
                  <c:v>0.69444444444444464</c:v>
                </c:pt>
                <c:pt idx="129">
                  <c:v>0.69791666666666652</c:v>
                </c:pt>
                <c:pt idx="130">
                  <c:v>0.70138888888888884</c:v>
                </c:pt>
                <c:pt idx="131">
                  <c:v>0.70486111111111149</c:v>
                </c:pt>
                <c:pt idx="132">
                  <c:v>0.7083333333333337</c:v>
                </c:pt>
                <c:pt idx="133">
                  <c:v>0.71180555555555591</c:v>
                </c:pt>
                <c:pt idx="134">
                  <c:v>0.71527777777777779</c:v>
                </c:pt>
                <c:pt idx="135">
                  <c:v>0.71875000000000033</c:v>
                </c:pt>
                <c:pt idx="136">
                  <c:v>0.72222222222222221</c:v>
                </c:pt>
                <c:pt idx="137">
                  <c:v>0.72569444444444509</c:v>
                </c:pt>
                <c:pt idx="138">
                  <c:v>0.72916666666666652</c:v>
                </c:pt>
                <c:pt idx="139">
                  <c:v>0.73263888888888928</c:v>
                </c:pt>
                <c:pt idx="140">
                  <c:v>0.73611111111111149</c:v>
                </c:pt>
                <c:pt idx="141">
                  <c:v>0.7395833333333337</c:v>
                </c:pt>
                <c:pt idx="142">
                  <c:v>0.74305555555555591</c:v>
                </c:pt>
                <c:pt idx="143">
                  <c:v>0.74652777777777779</c:v>
                </c:pt>
                <c:pt idx="144">
                  <c:v>0.75000000000000033</c:v>
                </c:pt>
                <c:pt idx="145">
                  <c:v>0.75347222222222221</c:v>
                </c:pt>
                <c:pt idx="146">
                  <c:v>0.75694444444444509</c:v>
                </c:pt>
                <c:pt idx="147">
                  <c:v>0.76041666666666652</c:v>
                </c:pt>
                <c:pt idx="148">
                  <c:v>0.76388888888888928</c:v>
                </c:pt>
                <c:pt idx="149">
                  <c:v>0.76736111111111149</c:v>
                </c:pt>
                <c:pt idx="150">
                  <c:v>0.77083333333333393</c:v>
                </c:pt>
                <c:pt idx="151">
                  <c:v>0.77430555555555591</c:v>
                </c:pt>
                <c:pt idx="152">
                  <c:v>0.77777777777777812</c:v>
                </c:pt>
                <c:pt idx="153">
                  <c:v>0.78125</c:v>
                </c:pt>
                <c:pt idx="154">
                  <c:v>0.78472222222222221</c:v>
                </c:pt>
                <c:pt idx="155">
                  <c:v>0.78819444444444464</c:v>
                </c:pt>
                <c:pt idx="156">
                  <c:v>0.79166666666666652</c:v>
                </c:pt>
                <c:pt idx="157">
                  <c:v>0.79513888888888884</c:v>
                </c:pt>
                <c:pt idx="158">
                  <c:v>0.79861111111111149</c:v>
                </c:pt>
                <c:pt idx="159">
                  <c:v>0.8020833333333337</c:v>
                </c:pt>
                <c:pt idx="160">
                  <c:v>0.80555555555555569</c:v>
                </c:pt>
                <c:pt idx="161">
                  <c:v>0.80902777777777779</c:v>
                </c:pt>
                <c:pt idx="162">
                  <c:v>0.8125</c:v>
                </c:pt>
                <c:pt idx="163">
                  <c:v>0.81597222222222221</c:v>
                </c:pt>
                <c:pt idx="164">
                  <c:v>0.81944444444444464</c:v>
                </c:pt>
                <c:pt idx="165">
                  <c:v>0.82291666666666652</c:v>
                </c:pt>
                <c:pt idx="166">
                  <c:v>0.82638888888888884</c:v>
                </c:pt>
                <c:pt idx="167">
                  <c:v>0.82986111111111149</c:v>
                </c:pt>
                <c:pt idx="168">
                  <c:v>0.8333333333333337</c:v>
                </c:pt>
              </c:numCache>
            </c:numRef>
          </c:cat>
          <c:val>
            <c:numRef>
              <c:f>'21.7.2012 (2)'!$C$2:$C$170</c:f>
              <c:numCache>
                <c:formatCode>#,##0</c:formatCode>
                <c:ptCount val="169"/>
                <c:pt idx="0">
                  <c:v>10</c:v>
                </c:pt>
                <c:pt idx="1">
                  <c:v>14</c:v>
                </c:pt>
                <c:pt idx="2">
                  <c:v>26</c:v>
                </c:pt>
                <c:pt idx="3">
                  <c:v>45</c:v>
                </c:pt>
                <c:pt idx="4">
                  <c:v>67</c:v>
                </c:pt>
                <c:pt idx="5">
                  <c:v>81</c:v>
                </c:pt>
                <c:pt idx="6">
                  <c:v>140</c:v>
                </c:pt>
                <c:pt idx="7">
                  <c:v>175.04</c:v>
                </c:pt>
                <c:pt idx="8">
                  <c:v>215.04</c:v>
                </c:pt>
                <c:pt idx="9">
                  <c:v>272</c:v>
                </c:pt>
                <c:pt idx="10">
                  <c:v>344</c:v>
                </c:pt>
                <c:pt idx="11">
                  <c:v>408</c:v>
                </c:pt>
                <c:pt idx="12">
                  <c:v>448.96</c:v>
                </c:pt>
                <c:pt idx="13">
                  <c:v>517.12</c:v>
                </c:pt>
                <c:pt idx="14">
                  <c:v>677.76</c:v>
                </c:pt>
                <c:pt idx="15">
                  <c:v>942.08</c:v>
                </c:pt>
                <c:pt idx="16">
                  <c:v>1237.76</c:v>
                </c:pt>
                <c:pt idx="17">
                  <c:v>1565.44</c:v>
                </c:pt>
                <c:pt idx="18">
                  <c:v>1900.8</c:v>
                </c:pt>
                <c:pt idx="19">
                  <c:v>1972.48</c:v>
                </c:pt>
                <c:pt idx="20">
                  <c:v>2114.56</c:v>
                </c:pt>
                <c:pt idx="21">
                  <c:v>2624</c:v>
                </c:pt>
                <c:pt idx="22">
                  <c:v>3228.16</c:v>
                </c:pt>
                <c:pt idx="23">
                  <c:v>3814.4</c:v>
                </c:pt>
                <c:pt idx="24">
                  <c:v>4385.28</c:v>
                </c:pt>
                <c:pt idx="25">
                  <c:v>5009.92</c:v>
                </c:pt>
                <c:pt idx="26">
                  <c:v>5683.2</c:v>
                </c:pt>
                <c:pt idx="27">
                  <c:v>6615.04</c:v>
                </c:pt>
                <c:pt idx="28">
                  <c:v>7946.24</c:v>
                </c:pt>
                <c:pt idx="29">
                  <c:v>9630.7199999999939</c:v>
                </c:pt>
                <c:pt idx="30">
                  <c:v>9277.44</c:v>
                </c:pt>
                <c:pt idx="31">
                  <c:v>9620.48</c:v>
                </c:pt>
                <c:pt idx="32">
                  <c:v>8960</c:v>
                </c:pt>
                <c:pt idx="33">
                  <c:v>8422.4</c:v>
                </c:pt>
                <c:pt idx="34">
                  <c:v>8791.0400000000009</c:v>
                </c:pt>
                <c:pt idx="35">
                  <c:v>9006.08</c:v>
                </c:pt>
                <c:pt idx="36">
                  <c:v>9472</c:v>
                </c:pt>
                <c:pt idx="37">
                  <c:v>10071.040000000006</c:v>
                </c:pt>
                <c:pt idx="38">
                  <c:v>10885.12</c:v>
                </c:pt>
                <c:pt idx="39">
                  <c:v>10823.68</c:v>
                </c:pt>
                <c:pt idx="40">
                  <c:v>12861.44</c:v>
                </c:pt>
                <c:pt idx="41">
                  <c:v>13527.04</c:v>
                </c:pt>
                <c:pt idx="42">
                  <c:v>26992.639999999981</c:v>
                </c:pt>
                <c:pt idx="43">
                  <c:v>20992</c:v>
                </c:pt>
                <c:pt idx="44">
                  <c:v>27688.959999999992</c:v>
                </c:pt>
                <c:pt idx="45">
                  <c:v>26521.599999999988</c:v>
                </c:pt>
                <c:pt idx="46">
                  <c:v>25190.400000000001</c:v>
                </c:pt>
                <c:pt idx="47">
                  <c:v>25354.240000000005</c:v>
                </c:pt>
                <c:pt idx="48">
                  <c:v>45916.159999999996</c:v>
                </c:pt>
                <c:pt idx="49">
                  <c:v>59023.360000000001</c:v>
                </c:pt>
                <c:pt idx="50">
                  <c:v>59678.719999999994</c:v>
                </c:pt>
                <c:pt idx="51">
                  <c:v>59637.759999999995</c:v>
                </c:pt>
                <c:pt idx="52">
                  <c:v>58449.920000000006</c:v>
                </c:pt>
                <c:pt idx="53">
                  <c:v>63406.080000000002</c:v>
                </c:pt>
                <c:pt idx="54">
                  <c:v>68280.320000000007</c:v>
                </c:pt>
                <c:pt idx="55">
                  <c:v>71393.280000000013</c:v>
                </c:pt>
                <c:pt idx="56">
                  <c:v>74792.959999999992</c:v>
                </c:pt>
                <c:pt idx="57">
                  <c:v>75038.720000000001</c:v>
                </c:pt>
                <c:pt idx="58">
                  <c:v>72335.360000000001</c:v>
                </c:pt>
                <c:pt idx="59">
                  <c:v>74260.479999999996</c:v>
                </c:pt>
                <c:pt idx="60">
                  <c:v>70533.119999999995</c:v>
                </c:pt>
                <c:pt idx="61">
                  <c:v>70123.520000000004</c:v>
                </c:pt>
                <c:pt idx="62">
                  <c:v>70615.039999999994</c:v>
                </c:pt>
                <c:pt idx="63">
                  <c:v>73031.680000000022</c:v>
                </c:pt>
                <c:pt idx="64">
                  <c:v>74506.239999999991</c:v>
                </c:pt>
                <c:pt idx="65">
                  <c:v>75776</c:v>
                </c:pt>
                <c:pt idx="66">
                  <c:v>77496.320000000007</c:v>
                </c:pt>
                <c:pt idx="67">
                  <c:v>77946.880000000005</c:v>
                </c:pt>
                <c:pt idx="68">
                  <c:v>79093.759999999995</c:v>
                </c:pt>
                <c:pt idx="69">
                  <c:v>75776</c:v>
                </c:pt>
                <c:pt idx="70">
                  <c:v>75776</c:v>
                </c:pt>
                <c:pt idx="71">
                  <c:v>77209.600000000006</c:v>
                </c:pt>
                <c:pt idx="72">
                  <c:v>74342.399999999994</c:v>
                </c:pt>
                <c:pt idx="73">
                  <c:v>73113.600000000006</c:v>
                </c:pt>
                <c:pt idx="74">
                  <c:v>73113.600000000006</c:v>
                </c:pt>
                <c:pt idx="75">
                  <c:v>74465.280000000013</c:v>
                </c:pt>
                <c:pt idx="76">
                  <c:v>75735.039999999994</c:v>
                </c:pt>
                <c:pt idx="77">
                  <c:v>74465.280000000013</c:v>
                </c:pt>
                <c:pt idx="78">
                  <c:v>75857.919999999998</c:v>
                </c:pt>
                <c:pt idx="79">
                  <c:v>75202.560000000012</c:v>
                </c:pt>
                <c:pt idx="80">
                  <c:v>75243.520000000004</c:v>
                </c:pt>
                <c:pt idx="81">
                  <c:v>75243.520000000004</c:v>
                </c:pt>
                <c:pt idx="82">
                  <c:v>76431.360000000001</c:v>
                </c:pt>
                <c:pt idx="83">
                  <c:v>76513.280000000013</c:v>
                </c:pt>
                <c:pt idx="84">
                  <c:v>77373.439999999988</c:v>
                </c:pt>
                <c:pt idx="85">
                  <c:v>76267.520000000004</c:v>
                </c:pt>
                <c:pt idx="86">
                  <c:v>76308.479999999996</c:v>
                </c:pt>
                <c:pt idx="87">
                  <c:v>75571.199999999997</c:v>
                </c:pt>
                <c:pt idx="88">
                  <c:v>71720.959999999992</c:v>
                </c:pt>
                <c:pt idx="89">
                  <c:v>75407.360000000001</c:v>
                </c:pt>
                <c:pt idx="90">
                  <c:v>73441.280000000013</c:v>
                </c:pt>
                <c:pt idx="91">
                  <c:v>72826.880000000005</c:v>
                </c:pt>
                <c:pt idx="92">
                  <c:v>75939.839999999997</c:v>
                </c:pt>
                <c:pt idx="93">
                  <c:v>77905.919999999998</c:v>
                </c:pt>
                <c:pt idx="94">
                  <c:v>78110.720000000001</c:v>
                </c:pt>
                <c:pt idx="95">
                  <c:v>74506.239999999991</c:v>
                </c:pt>
                <c:pt idx="96">
                  <c:v>73687.039999999994</c:v>
                </c:pt>
                <c:pt idx="97">
                  <c:v>67788.800000000003</c:v>
                </c:pt>
                <c:pt idx="98">
                  <c:v>73277.439999999988</c:v>
                </c:pt>
                <c:pt idx="99">
                  <c:v>71475.199999999997</c:v>
                </c:pt>
                <c:pt idx="100">
                  <c:v>69427.199999999997</c:v>
                </c:pt>
                <c:pt idx="101">
                  <c:v>71188.479999999996</c:v>
                </c:pt>
                <c:pt idx="102">
                  <c:v>71024.640000000014</c:v>
                </c:pt>
                <c:pt idx="103">
                  <c:v>68239.360000000001</c:v>
                </c:pt>
                <c:pt idx="104">
                  <c:v>62300.159999999996</c:v>
                </c:pt>
                <c:pt idx="105">
                  <c:v>67911.680000000022</c:v>
                </c:pt>
                <c:pt idx="106">
                  <c:v>64921.599999999999</c:v>
                </c:pt>
                <c:pt idx="107">
                  <c:v>65331.199999999997</c:v>
                </c:pt>
                <c:pt idx="108">
                  <c:v>66928.640000000014</c:v>
                </c:pt>
                <c:pt idx="109">
                  <c:v>74260.479999999996</c:v>
                </c:pt>
                <c:pt idx="110">
                  <c:v>51281.920000000006</c:v>
                </c:pt>
                <c:pt idx="111">
                  <c:v>36085.759999999995</c:v>
                </c:pt>
                <c:pt idx="112">
                  <c:v>30023.68</c:v>
                </c:pt>
                <c:pt idx="113">
                  <c:v>33669.119999999995</c:v>
                </c:pt>
                <c:pt idx="114">
                  <c:v>35512.32</c:v>
                </c:pt>
                <c:pt idx="115">
                  <c:v>25681.919999999987</c:v>
                </c:pt>
                <c:pt idx="116">
                  <c:v>62668.800000000003</c:v>
                </c:pt>
                <c:pt idx="117">
                  <c:v>64798.719999999994</c:v>
                </c:pt>
                <c:pt idx="118">
                  <c:v>21667.84</c:v>
                </c:pt>
                <c:pt idx="119">
                  <c:v>14960.640000000005</c:v>
                </c:pt>
                <c:pt idx="120">
                  <c:v>12840.96</c:v>
                </c:pt>
                <c:pt idx="121">
                  <c:v>30105.599999999988</c:v>
                </c:pt>
                <c:pt idx="122">
                  <c:v>19886.080000000005</c:v>
                </c:pt>
                <c:pt idx="123">
                  <c:v>17387.52</c:v>
                </c:pt>
                <c:pt idx="124">
                  <c:v>8709.1200000000008</c:v>
                </c:pt>
                <c:pt idx="125">
                  <c:v>6179.84</c:v>
                </c:pt>
                <c:pt idx="126">
                  <c:v>5137.92</c:v>
                </c:pt>
                <c:pt idx="127">
                  <c:v>5084.1600000000026</c:v>
                </c:pt>
                <c:pt idx="128">
                  <c:v>4817.92</c:v>
                </c:pt>
                <c:pt idx="129">
                  <c:v>4915.2</c:v>
                </c:pt>
                <c:pt idx="130">
                  <c:v>5376</c:v>
                </c:pt>
                <c:pt idx="131">
                  <c:v>5713.92</c:v>
                </c:pt>
                <c:pt idx="132">
                  <c:v>36106.239999999998</c:v>
                </c:pt>
                <c:pt idx="133">
                  <c:v>24207.360000000001</c:v>
                </c:pt>
                <c:pt idx="134">
                  <c:v>14714.88</c:v>
                </c:pt>
                <c:pt idx="135">
                  <c:v>8791.0400000000009</c:v>
                </c:pt>
                <c:pt idx="136">
                  <c:v>16670.72</c:v>
                </c:pt>
                <c:pt idx="137">
                  <c:v>15841.28</c:v>
                </c:pt>
                <c:pt idx="138">
                  <c:v>11100.16</c:v>
                </c:pt>
                <c:pt idx="139">
                  <c:v>11366.4</c:v>
                </c:pt>
                <c:pt idx="140">
                  <c:v>15872</c:v>
                </c:pt>
                <c:pt idx="141">
                  <c:v>17080.32</c:v>
                </c:pt>
                <c:pt idx="142">
                  <c:v>26726.400000000001</c:v>
                </c:pt>
                <c:pt idx="143">
                  <c:v>9328.6400000000049</c:v>
                </c:pt>
                <c:pt idx="144">
                  <c:v>8622.08</c:v>
                </c:pt>
                <c:pt idx="145">
                  <c:v>7864.3200000000024</c:v>
                </c:pt>
                <c:pt idx="146">
                  <c:v>5411.84</c:v>
                </c:pt>
                <c:pt idx="147">
                  <c:v>3658.24</c:v>
                </c:pt>
                <c:pt idx="148">
                  <c:v>2885.12</c:v>
                </c:pt>
                <c:pt idx="149">
                  <c:v>2762.24</c:v>
                </c:pt>
                <c:pt idx="150">
                  <c:v>2726.4</c:v>
                </c:pt>
                <c:pt idx="151">
                  <c:v>3281.92</c:v>
                </c:pt>
                <c:pt idx="152">
                  <c:v>3768.32</c:v>
                </c:pt>
                <c:pt idx="153">
                  <c:v>4689.92</c:v>
                </c:pt>
                <c:pt idx="154">
                  <c:v>5294.08</c:v>
                </c:pt>
                <c:pt idx="155">
                  <c:v>5201.92</c:v>
                </c:pt>
                <c:pt idx="156">
                  <c:v>4753.92</c:v>
                </c:pt>
                <c:pt idx="157">
                  <c:v>4014.08</c:v>
                </c:pt>
                <c:pt idx="158">
                  <c:v>3612.16</c:v>
                </c:pt>
                <c:pt idx="159">
                  <c:v>2688</c:v>
                </c:pt>
                <c:pt idx="160">
                  <c:v>1772.8</c:v>
                </c:pt>
                <c:pt idx="161">
                  <c:v>1265.92</c:v>
                </c:pt>
                <c:pt idx="162">
                  <c:v>1232</c:v>
                </c:pt>
                <c:pt idx="163">
                  <c:v>1184</c:v>
                </c:pt>
                <c:pt idx="164">
                  <c:v>970.24</c:v>
                </c:pt>
                <c:pt idx="165">
                  <c:v>800</c:v>
                </c:pt>
                <c:pt idx="166">
                  <c:v>679.04</c:v>
                </c:pt>
                <c:pt idx="167">
                  <c:v>524.16</c:v>
                </c:pt>
                <c:pt idx="168">
                  <c:v>390.08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C4A-4A33-A0FC-908D4C885613}"/>
            </c:ext>
          </c:extLst>
        </c:ser>
        <c:ser>
          <c:idx val="2"/>
          <c:order val="2"/>
          <c:tx>
            <c:strRef>
              <c:f>'21.7.2012 (2)'!$D$1</c:f>
              <c:strCache>
                <c:ptCount val="1"/>
                <c:pt idx="0">
                  <c:v>4-Východ</c:v>
                </c:pt>
              </c:strCache>
            </c:strRef>
          </c:tx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'21.7.2012 (2)'!$A$2:$A$170</c:f>
              <c:numCache>
                <c:formatCode>h:mm;@</c:formatCode>
                <c:ptCount val="169"/>
                <c:pt idx="0">
                  <c:v>0.25</c:v>
                </c:pt>
                <c:pt idx="1">
                  <c:v>0.25347222222222232</c:v>
                </c:pt>
                <c:pt idx="2">
                  <c:v>0.25694444444444448</c:v>
                </c:pt>
                <c:pt idx="3">
                  <c:v>0.26041666666666691</c:v>
                </c:pt>
                <c:pt idx="4">
                  <c:v>0.26388888888888923</c:v>
                </c:pt>
                <c:pt idx="5">
                  <c:v>0.2673611111111111</c:v>
                </c:pt>
                <c:pt idx="6">
                  <c:v>0.27083333333333326</c:v>
                </c:pt>
                <c:pt idx="7">
                  <c:v>0.27430555555555552</c:v>
                </c:pt>
                <c:pt idx="8">
                  <c:v>0.27777777777777801</c:v>
                </c:pt>
                <c:pt idx="9">
                  <c:v>0.28125</c:v>
                </c:pt>
                <c:pt idx="10">
                  <c:v>0.28472222222222232</c:v>
                </c:pt>
                <c:pt idx="11">
                  <c:v>0.28819444444444448</c:v>
                </c:pt>
                <c:pt idx="12">
                  <c:v>0.29166666666666691</c:v>
                </c:pt>
                <c:pt idx="13">
                  <c:v>0.29513888888888906</c:v>
                </c:pt>
                <c:pt idx="14">
                  <c:v>0.2986111111111111</c:v>
                </c:pt>
                <c:pt idx="15">
                  <c:v>0.30208333333333331</c:v>
                </c:pt>
                <c:pt idx="16">
                  <c:v>0.30555555555555552</c:v>
                </c:pt>
                <c:pt idx="17">
                  <c:v>0.30902777777777818</c:v>
                </c:pt>
                <c:pt idx="18">
                  <c:v>0.31250000000000017</c:v>
                </c:pt>
                <c:pt idx="19">
                  <c:v>0.31597222222222243</c:v>
                </c:pt>
                <c:pt idx="20">
                  <c:v>0.31944444444444475</c:v>
                </c:pt>
                <c:pt idx="21">
                  <c:v>0.32291666666666707</c:v>
                </c:pt>
                <c:pt idx="22">
                  <c:v>0.32638888888888945</c:v>
                </c:pt>
                <c:pt idx="23">
                  <c:v>0.32986111111111127</c:v>
                </c:pt>
                <c:pt idx="24">
                  <c:v>0.33333333333333331</c:v>
                </c:pt>
                <c:pt idx="25">
                  <c:v>0.33680555555555586</c:v>
                </c:pt>
                <c:pt idx="26">
                  <c:v>0.34027777777777796</c:v>
                </c:pt>
                <c:pt idx="27">
                  <c:v>0.34375</c:v>
                </c:pt>
                <c:pt idx="28">
                  <c:v>0.34722222222222232</c:v>
                </c:pt>
                <c:pt idx="29">
                  <c:v>0.35069444444444442</c:v>
                </c:pt>
                <c:pt idx="30">
                  <c:v>0.35416666666666691</c:v>
                </c:pt>
                <c:pt idx="31">
                  <c:v>0.35763888888888906</c:v>
                </c:pt>
                <c:pt idx="32">
                  <c:v>0.3611111111111111</c:v>
                </c:pt>
                <c:pt idx="33">
                  <c:v>0.36458333333333331</c:v>
                </c:pt>
                <c:pt idx="34">
                  <c:v>0.36805555555555558</c:v>
                </c:pt>
                <c:pt idx="35">
                  <c:v>0.37152777777777812</c:v>
                </c:pt>
                <c:pt idx="36">
                  <c:v>0.37500000000000017</c:v>
                </c:pt>
                <c:pt idx="37">
                  <c:v>0.37847222222222254</c:v>
                </c:pt>
                <c:pt idx="38">
                  <c:v>0.38194444444444464</c:v>
                </c:pt>
                <c:pt idx="39">
                  <c:v>0.38541666666666707</c:v>
                </c:pt>
                <c:pt idx="40">
                  <c:v>0.38888888888888945</c:v>
                </c:pt>
                <c:pt idx="41">
                  <c:v>0.39236111111111127</c:v>
                </c:pt>
                <c:pt idx="42">
                  <c:v>0.39583333333333331</c:v>
                </c:pt>
                <c:pt idx="43">
                  <c:v>0.39930555555555586</c:v>
                </c:pt>
                <c:pt idx="44">
                  <c:v>0.40277777777777796</c:v>
                </c:pt>
                <c:pt idx="45">
                  <c:v>0.40625</c:v>
                </c:pt>
                <c:pt idx="46">
                  <c:v>0.40972222222222232</c:v>
                </c:pt>
                <c:pt idx="47">
                  <c:v>0.41319444444444442</c:v>
                </c:pt>
                <c:pt idx="48">
                  <c:v>0.41666666666666691</c:v>
                </c:pt>
                <c:pt idx="49">
                  <c:v>0.42013888888888906</c:v>
                </c:pt>
                <c:pt idx="50">
                  <c:v>0.4236111111111111</c:v>
                </c:pt>
                <c:pt idx="51">
                  <c:v>0.42708333333333331</c:v>
                </c:pt>
                <c:pt idx="52">
                  <c:v>0.43055555555555558</c:v>
                </c:pt>
                <c:pt idx="53">
                  <c:v>0.43402777777777812</c:v>
                </c:pt>
                <c:pt idx="54">
                  <c:v>0.43750000000000017</c:v>
                </c:pt>
                <c:pt idx="55">
                  <c:v>0.44097222222222232</c:v>
                </c:pt>
                <c:pt idx="56">
                  <c:v>0.44444444444444442</c:v>
                </c:pt>
                <c:pt idx="57">
                  <c:v>0.44791666666666691</c:v>
                </c:pt>
                <c:pt idx="58">
                  <c:v>0.45138888888888923</c:v>
                </c:pt>
                <c:pt idx="59">
                  <c:v>0.4548611111111111</c:v>
                </c:pt>
                <c:pt idx="60">
                  <c:v>0.45833333333333326</c:v>
                </c:pt>
                <c:pt idx="61">
                  <c:v>0.46180555555555558</c:v>
                </c:pt>
                <c:pt idx="62">
                  <c:v>0.46527777777777796</c:v>
                </c:pt>
                <c:pt idx="63">
                  <c:v>0.46875</c:v>
                </c:pt>
                <c:pt idx="64">
                  <c:v>0.47222222222222232</c:v>
                </c:pt>
                <c:pt idx="65">
                  <c:v>0.47569444444444442</c:v>
                </c:pt>
                <c:pt idx="66">
                  <c:v>0.47916666666666691</c:v>
                </c:pt>
                <c:pt idx="67">
                  <c:v>0.48263888888888906</c:v>
                </c:pt>
                <c:pt idx="68">
                  <c:v>0.4861111111111111</c:v>
                </c:pt>
                <c:pt idx="69">
                  <c:v>0.48958333333333331</c:v>
                </c:pt>
                <c:pt idx="70">
                  <c:v>0.49305555555555558</c:v>
                </c:pt>
                <c:pt idx="71">
                  <c:v>0.49652777777777812</c:v>
                </c:pt>
                <c:pt idx="72">
                  <c:v>0.5</c:v>
                </c:pt>
                <c:pt idx="73">
                  <c:v>0.50347222222222188</c:v>
                </c:pt>
                <c:pt idx="74">
                  <c:v>0.50694444444444464</c:v>
                </c:pt>
                <c:pt idx="75">
                  <c:v>0.51041666666666619</c:v>
                </c:pt>
                <c:pt idx="76">
                  <c:v>0.51388888888888895</c:v>
                </c:pt>
                <c:pt idx="77">
                  <c:v>0.51736111111111072</c:v>
                </c:pt>
                <c:pt idx="78">
                  <c:v>0.5208333333333337</c:v>
                </c:pt>
                <c:pt idx="79">
                  <c:v>0.52430555555555569</c:v>
                </c:pt>
                <c:pt idx="80">
                  <c:v>0.52777777777777779</c:v>
                </c:pt>
                <c:pt idx="81">
                  <c:v>0.53125</c:v>
                </c:pt>
                <c:pt idx="82">
                  <c:v>0.53472222222222221</c:v>
                </c:pt>
                <c:pt idx="83">
                  <c:v>0.53819444444444464</c:v>
                </c:pt>
                <c:pt idx="84">
                  <c:v>0.54166666666666652</c:v>
                </c:pt>
                <c:pt idx="85">
                  <c:v>0.54513888888888895</c:v>
                </c:pt>
                <c:pt idx="86">
                  <c:v>0.54861111111111105</c:v>
                </c:pt>
                <c:pt idx="87">
                  <c:v>0.5520833333333337</c:v>
                </c:pt>
                <c:pt idx="88">
                  <c:v>0.55555555555555569</c:v>
                </c:pt>
                <c:pt idx="89">
                  <c:v>0.55902777777777779</c:v>
                </c:pt>
                <c:pt idx="90">
                  <c:v>0.5625</c:v>
                </c:pt>
                <c:pt idx="91">
                  <c:v>0.56597222222222221</c:v>
                </c:pt>
                <c:pt idx="92">
                  <c:v>0.56944444444444464</c:v>
                </c:pt>
                <c:pt idx="93">
                  <c:v>0.57291666666666652</c:v>
                </c:pt>
                <c:pt idx="94">
                  <c:v>0.57638888888888895</c:v>
                </c:pt>
                <c:pt idx="95">
                  <c:v>0.57986111111111105</c:v>
                </c:pt>
                <c:pt idx="96">
                  <c:v>0.58333333333333337</c:v>
                </c:pt>
                <c:pt idx="97">
                  <c:v>0.58680555555555569</c:v>
                </c:pt>
                <c:pt idx="98">
                  <c:v>0.59027777777777757</c:v>
                </c:pt>
                <c:pt idx="99">
                  <c:v>0.59375</c:v>
                </c:pt>
                <c:pt idx="100">
                  <c:v>0.59722222222222188</c:v>
                </c:pt>
                <c:pt idx="101">
                  <c:v>0.60069444444444486</c:v>
                </c:pt>
                <c:pt idx="102">
                  <c:v>0.60416666666666652</c:v>
                </c:pt>
                <c:pt idx="103">
                  <c:v>0.60763888888888951</c:v>
                </c:pt>
                <c:pt idx="104">
                  <c:v>0.61111111111111105</c:v>
                </c:pt>
                <c:pt idx="105">
                  <c:v>0.6145833333333337</c:v>
                </c:pt>
                <c:pt idx="106">
                  <c:v>0.61805555555555602</c:v>
                </c:pt>
                <c:pt idx="107">
                  <c:v>0.62152777777777779</c:v>
                </c:pt>
                <c:pt idx="108">
                  <c:v>0.62500000000000033</c:v>
                </c:pt>
                <c:pt idx="109">
                  <c:v>0.62847222222222221</c:v>
                </c:pt>
                <c:pt idx="110">
                  <c:v>0.63194444444444486</c:v>
                </c:pt>
                <c:pt idx="111">
                  <c:v>0.63541666666666652</c:v>
                </c:pt>
                <c:pt idx="112">
                  <c:v>0.63888888888888951</c:v>
                </c:pt>
                <c:pt idx="113">
                  <c:v>0.64236111111111105</c:v>
                </c:pt>
                <c:pt idx="114">
                  <c:v>0.64583333333333393</c:v>
                </c:pt>
                <c:pt idx="115">
                  <c:v>0.64930555555555602</c:v>
                </c:pt>
                <c:pt idx="116">
                  <c:v>0.65277777777777812</c:v>
                </c:pt>
                <c:pt idx="117">
                  <c:v>0.65625000000000033</c:v>
                </c:pt>
                <c:pt idx="118">
                  <c:v>0.65972222222222254</c:v>
                </c:pt>
                <c:pt idx="119">
                  <c:v>0.66319444444444486</c:v>
                </c:pt>
                <c:pt idx="120">
                  <c:v>0.66666666666666663</c:v>
                </c:pt>
                <c:pt idx="121">
                  <c:v>0.67013888888888928</c:v>
                </c:pt>
                <c:pt idx="122">
                  <c:v>0.67361111111111172</c:v>
                </c:pt>
                <c:pt idx="123">
                  <c:v>0.67708333333333393</c:v>
                </c:pt>
                <c:pt idx="124">
                  <c:v>0.68055555555555569</c:v>
                </c:pt>
                <c:pt idx="125">
                  <c:v>0.68402777777777779</c:v>
                </c:pt>
                <c:pt idx="126">
                  <c:v>0.6875</c:v>
                </c:pt>
                <c:pt idx="127">
                  <c:v>0.69097222222222221</c:v>
                </c:pt>
                <c:pt idx="128">
                  <c:v>0.69444444444444464</c:v>
                </c:pt>
                <c:pt idx="129">
                  <c:v>0.69791666666666652</c:v>
                </c:pt>
                <c:pt idx="130">
                  <c:v>0.70138888888888884</c:v>
                </c:pt>
                <c:pt idx="131">
                  <c:v>0.70486111111111149</c:v>
                </c:pt>
                <c:pt idx="132">
                  <c:v>0.7083333333333337</c:v>
                </c:pt>
                <c:pt idx="133">
                  <c:v>0.71180555555555591</c:v>
                </c:pt>
                <c:pt idx="134">
                  <c:v>0.71527777777777779</c:v>
                </c:pt>
                <c:pt idx="135">
                  <c:v>0.71875000000000033</c:v>
                </c:pt>
                <c:pt idx="136">
                  <c:v>0.72222222222222221</c:v>
                </c:pt>
                <c:pt idx="137">
                  <c:v>0.72569444444444509</c:v>
                </c:pt>
                <c:pt idx="138">
                  <c:v>0.72916666666666652</c:v>
                </c:pt>
                <c:pt idx="139">
                  <c:v>0.73263888888888928</c:v>
                </c:pt>
                <c:pt idx="140">
                  <c:v>0.73611111111111149</c:v>
                </c:pt>
                <c:pt idx="141">
                  <c:v>0.7395833333333337</c:v>
                </c:pt>
                <c:pt idx="142">
                  <c:v>0.74305555555555591</c:v>
                </c:pt>
                <c:pt idx="143">
                  <c:v>0.74652777777777779</c:v>
                </c:pt>
                <c:pt idx="144">
                  <c:v>0.75000000000000033</c:v>
                </c:pt>
                <c:pt idx="145">
                  <c:v>0.75347222222222221</c:v>
                </c:pt>
                <c:pt idx="146">
                  <c:v>0.75694444444444509</c:v>
                </c:pt>
                <c:pt idx="147">
                  <c:v>0.76041666666666652</c:v>
                </c:pt>
                <c:pt idx="148">
                  <c:v>0.76388888888888928</c:v>
                </c:pt>
                <c:pt idx="149">
                  <c:v>0.76736111111111149</c:v>
                </c:pt>
                <c:pt idx="150">
                  <c:v>0.77083333333333393</c:v>
                </c:pt>
                <c:pt idx="151">
                  <c:v>0.77430555555555591</c:v>
                </c:pt>
                <c:pt idx="152">
                  <c:v>0.77777777777777812</c:v>
                </c:pt>
                <c:pt idx="153">
                  <c:v>0.78125</c:v>
                </c:pt>
                <c:pt idx="154">
                  <c:v>0.78472222222222221</c:v>
                </c:pt>
                <c:pt idx="155">
                  <c:v>0.78819444444444464</c:v>
                </c:pt>
                <c:pt idx="156">
                  <c:v>0.79166666666666652</c:v>
                </c:pt>
                <c:pt idx="157">
                  <c:v>0.79513888888888884</c:v>
                </c:pt>
                <c:pt idx="158">
                  <c:v>0.79861111111111149</c:v>
                </c:pt>
                <c:pt idx="159">
                  <c:v>0.8020833333333337</c:v>
                </c:pt>
                <c:pt idx="160">
                  <c:v>0.80555555555555569</c:v>
                </c:pt>
                <c:pt idx="161">
                  <c:v>0.80902777777777779</c:v>
                </c:pt>
                <c:pt idx="162">
                  <c:v>0.8125</c:v>
                </c:pt>
                <c:pt idx="163">
                  <c:v>0.81597222222222221</c:v>
                </c:pt>
                <c:pt idx="164">
                  <c:v>0.81944444444444464</c:v>
                </c:pt>
                <c:pt idx="165">
                  <c:v>0.82291666666666652</c:v>
                </c:pt>
                <c:pt idx="166">
                  <c:v>0.82638888888888884</c:v>
                </c:pt>
                <c:pt idx="167">
                  <c:v>0.82986111111111149</c:v>
                </c:pt>
                <c:pt idx="168">
                  <c:v>0.8333333333333337</c:v>
                </c:pt>
              </c:numCache>
            </c:numRef>
          </c:cat>
          <c:val>
            <c:numRef>
              <c:f>'21.7.2012 (2)'!$D$2:$D$170</c:f>
              <c:numCache>
                <c:formatCode>#,##0</c:formatCode>
                <c:ptCount val="169"/>
                <c:pt idx="0">
                  <c:v>10</c:v>
                </c:pt>
                <c:pt idx="1">
                  <c:v>13</c:v>
                </c:pt>
                <c:pt idx="2">
                  <c:v>24</c:v>
                </c:pt>
                <c:pt idx="3">
                  <c:v>35</c:v>
                </c:pt>
                <c:pt idx="4">
                  <c:v>57</c:v>
                </c:pt>
                <c:pt idx="5">
                  <c:v>69</c:v>
                </c:pt>
                <c:pt idx="6">
                  <c:v>84</c:v>
                </c:pt>
                <c:pt idx="7">
                  <c:v>139.04</c:v>
                </c:pt>
                <c:pt idx="8">
                  <c:v>168</c:v>
                </c:pt>
                <c:pt idx="9">
                  <c:v>204.96</c:v>
                </c:pt>
                <c:pt idx="10">
                  <c:v>259.04000000000002</c:v>
                </c:pt>
                <c:pt idx="11">
                  <c:v>322.08</c:v>
                </c:pt>
                <c:pt idx="12">
                  <c:v>359.04</c:v>
                </c:pt>
                <c:pt idx="13">
                  <c:v>396.16</c:v>
                </c:pt>
                <c:pt idx="14">
                  <c:v>488.96</c:v>
                </c:pt>
                <c:pt idx="15">
                  <c:v>705.28000000000031</c:v>
                </c:pt>
                <c:pt idx="16">
                  <c:v>1016.3199999999997</c:v>
                </c:pt>
                <c:pt idx="17">
                  <c:v>1288.96</c:v>
                </c:pt>
                <c:pt idx="18">
                  <c:v>1556.48</c:v>
                </c:pt>
                <c:pt idx="19">
                  <c:v>1615.36</c:v>
                </c:pt>
                <c:pt idx="20">
                  <c:v>1740.8</c:v>
                </c:pt>
                <c:pt idx="21">
                  <c:v>2058.2399999999998</c:v>
                </c:pt>
                <c:pt idx="22">
                  <c:v>2547.1999999999998</c:v>
                </c:pt>
                <c:pt idx="23">
                  <c:v>3010.56</c:v>
                </c:pt>
                <c:pt idx="24">
                  <c:v>3540.48</c:v>
                </c:pt>
                <c:pt idx="25">
                  <c:v>4083.2</c:v>
                </c:pt>
                <c:pt idx="26">
                  <c:v>4648.96</c:v>
                </c:pt>
                <c:pt idx="27">
                  <c:v>5376</c:v>
                </c:pt>
                <c:pt idx="28">
                  <c:v>6481.92</c:v>
                </c:pt>
                <c:pt idx="29">
                  <c:v>7936</c:v>
                </c:pt>
                <c:pt idx="30">
                  <c:v>7884.8</c:v>
                </c:pt>
                <c:pt idx="31">
                  <c:v>8386.56</c:v>
                </c:pt>
                <c:pt idx="32">
                  <c:v>7690.24</c:v>
                </c:pt>
                <c:pt idx="33">
                  <c:v>6778.88</c:v>
                </c:pt>
                <c:pt idx="34">
                  <c:v>6947.84</c:v>
                </c:pt>
                <c:pt idx="35">
                  <c:v>7270.4</c:v>
                </c:pt>
                <c:pt idx="36">
                  <c:v>7552</c:v>
                </c:pt>
                <c:pt idx="37">
                  <c:v>7920.64</c:v>
                </c:pt>
                <c:pt idx="38">
                  <c:v>8734.7199999999939</c:v>
                </c:pt>
                <c:pt idx="39">
                  <c:v>9077.76</c:v>
                </c:pt>
                <c:pt idx="40">
                  <c:v>10936.32</c:v>
                </c:pt>
                <c:pt idx="41">
                  <c:v>11458.56</c:v>
                </c:pt>
                <c:pt idx="42">
                  <c:v>23490.560000000001</c:v>
                </c:pt>
                <c:pt idx="43">
                  <c:v>17981.439999999988</c:v>
                </c:pt>
                <c:pt idx="44">
                  <c:v>24125.439999999988</c:v>
                </c:pt>
                <c:pt idx="45">
                  <c:v>23429.119999999981</c:v>
                </c:pt>
                <c:pt idx="46">
                  <c:v>21893.119999999981</c:v>
                </c:pt>
                <c:pt idx="47">
                  <c:v>21483.52</c:v>
                </c:pt>
                <c:pt idx="48">
                  <c:v>38461.440000000002</c:v>
                </c:pt>
                <c:pt idx="49">
                  <c:v>48906.239999999998</c:v>
                </c:pt>
                <c:pt idx="50">
                  <c:v>48660.480000000003</c:v>
                </c:pt>
                <c:pt idx="51">
                  <c:v>48619.520000000004</c:v>
                </c:pt>
                <c:pt idx="52">
                  <c:v>47226.880000000012</c:v>
                </c:pt>
                <c:pt idx="53">
                  <c:v>49889.279999999999</c:v>
                </c:pt>
                <c:pt idx="54">
                  <c:v>52592.639999999999</c:v>
                </c:pt>
                <c:pt idx="55">
                  <c:v>53985.279999999999</c:v>
                </c:pt>
                <c:pt idx="56">
                  <c:v>55541.759999999995</c:v>
                </c:pt>
                <c:pt idx="57">
                  <c:v>55541.759999999995</c:v>
                </c:pt>
                <c:pt idx="58">
                  <c:v>53329.920000000006</c:v>
                </c:pt>
                <c:pt idx="59">
                  <c:v>53043.199999999997</c:v>
                </c:pt>
                <c:pt idx="60">
                  <c:v>51281.920000000006</c:v>
                </c:pt>
                <c:pt idx="61">
                  <c:v>50626.560000000005</c:v>
                </c:pt>
                <c:pt idx="62">
                  <c:v>49807.360000000001</c:v>
                </c:pt>
                <c:pt idx="63">
                  <c:v>51322.880000000012</c:v>
                </c:pt>
                <c:pt idx="64">
                  <c:v>51077.119999999995</c:v>
                </c:pt>
                <c:pt idx="65">
                  <c:v>51036.159999999996</c:v>
                </c:pt>
                <c:pt idx="66">
                  <c:v>51568.639999999999</c:v>
                </c:pt>
                <c:pt idx="67">
                  <c:v>51896.32</c:v>
                </c:pt>
                <c:pt idx="68">
                  <c:v>51978.239999999998</c:v>
                </c:pt>
                <c:pt idx="69">
                  <c:v>49602.560000000005</c:v>
                </c:pt>
                <c:pt idx="70">
                  <c:v>49315.840000000011</c:v>
                </c:pt>
                <c:pt idx="71">
                  <c:v>48537.599999999999</c:v>
                </c:pt>
                <c:pt idx="72">
                  <c:v>46612.480000000003</c:v>
                </c:pt>
                <c:pt idx="73">
                  <c:v>45178.880000000012</c:v>
                </c:pt>
                <c:pt idx="74">
                  <c:v>45015.040000000001</c:v>
                </c:pt>
                <c:pt idx="75">
                  <c:v>44646.400000000001</c:v>
                </c:pt>
                <c:pt idx="76">
                  <c:v>43581.440000000002</c:v>
                </c:pt>
                <c:pt idx="77">
                  <c:v>42762.239999999998</c:v>
                </c:pt>
                <c:pt idx="78">
                  <c:v>42967.040000000001</c:v>
                </c:pt>
                <c:pt idx="79">
                  <c:v>41533.440000000002</c:v>
                </c:pt>
                <c:pt idx="80">
                  <c:v>41062.400000000001</c:v>
                </c:pt>
                <c:pt idx="81">
                  <c:v>40448</c:v>
                </c:pt>
                <c:pt idx="82">
                  <c:v>39792.639999999999</c:v>
                </c:pt>
                <c:pt idx="83">
                  <c:v>39362.560000000005</c:v>
                </c:pt>
                <c:pt idx="84">
                  <c:v>38871.040000000001</c:v>
                </c:pt>
                <c:pt idx="85">
                  <c:v>37478.400000000001</c:v>
                </c:pt>
                <c:pt idx="86">
                  <c:v>36352</c:v>
                </c:pt>
                <c:pt idx="87">
                  <c:v>34959.360000000001</c:v>
                </c:pt>
                <c:pt idx="88">
                  <c:v>29655.040000000001</c:v>
                </c:pt>
                <c:pt idx="89">
                  <c:v>26664.959999999992</c:v>
                </c:pt>
                <c:pt idx="90">
                  <c:v>11939.84</c:v>
                </c:pt>
                <c:pt idx="91">
                  <c:v>8944.6400000000049</c:v>
                </c:pt>
                <c:pt idx="92">
                  <c:v>8970.2400000000052</c:v>
                </c:pt>
                <c:pt idx="93">
                  <c:v>9026.56</c:v>
                </c:pt>
                <c:pt idx="94">
                  <c:v>8872.9599999999882</c:v>
                </c:pt>
                <c:pt idx="95">
                  <c:v>8632.32</c:v>
                </c:pt>
                <c:pt idx="96">
                  <c:v>8483.84</c:v>
                </c:pt>
                <c:pt idx="97">
                  <c:v>8120.3200000000024</c:v>
                </c:pt>
                <c:pt idx="98">
                  <c:v>8258.56</c:v>
                </c:pt>
                <c:pt idx="99">
                  <c:v>8094.72</c:v>
                </c:pt>
                <c:pt idx="100">
                  <c:v>7889.92</c:v>
                </c:pt>
                <c:pt idx="101">
                  <c:v>7797.76</c:v>
                </c:pt>
                <c:pt idx="102">
                  <c:v>7567.3600000000024</c:v>
                </c:pt>
                <c:pt idx="103">
                  <c:v>7306.24</c:v>
                </c:pt>
                <c:pt idx="104">
                  <c:v>7019.52</c:v>
                </c:pt>
                <c:pt idx="105">
                  <c:v>7142.4</c:v>
                </c:pt>
                <c:pt idx="106">
                  <c:v>6993.92</c:v>
                </c:pt>
                <c:pt idx="107">
                  <c:v>6927.3600000000024</c:v>
                </c:pt>
                <c:pt idx="108">
                  <c:v>6952.96</c:v>
                </c:pt>
                <c:pt idx="109">
                  <c:v>7644.1600000000026</c:v>
                </c:pt>
                <c:pt idx="110">
                  <c:v>7464.96</c:v>
                </c:pt>
                <c:pt idx="111">
                  <c:v>7311.3600000000024</c:v>
                </c:pt>
                <c:pt idx="112">
                  <c:v>7526.4</c:v>
                </c:pt>
                <c:pt idx="113">
                  <c:v>8550.4</c:v>
                </c:pt>
                <c:pt idx="114">
                  <c:v>9384.9599999999882</c:v>
                </c:pt>
                <c:pt idx="115">
                  <c:v>9344</c:v>
                </c:pt>
                <c:pt idx="116">
                  <c:v>10803.2</c:v>
                </c:pt>
                <c:pt idx="117">
                  <c:v>11980.8</c:v>
                </c:pt>
                <c:pt idx="118">
                  <c:v>10526.720000000005</c:v>
                </c:pt>
                <c:pt idx="119">
                  <c:v>8407.0400000000009</c:v>
                </c:pt>
                <c:pt idx="120">
                  <c:v>7541.76</c:v>
                </c:pt>
                <c:pt idx="121">
                  <c:v>7992.3200000000024</c:v>
                </c:pt>
                <c:pt idx="122">
                  <c:v>8309.76</c:v>
                </c:pt>
                <c:pt idx="123">
                  <c:v>6471.68</c:v>
                </c:pt>
                <c:pt idx="124">
                  <c:v>5045.76</c:v>
                </c:pt>
                <c:pt idx="125">
                  <c:v>4065.2799999999997</c:v>
                </c:pt>
                <c:pt idx="126">
                  <c:v>3307.52</c:v>
                </c:pt>
                <c:pt idx="127">
                  <c:v>3420.16</c:v>
                </c:pt>
                <c:pt idx="128">
                  <c:v>3476.48</c:v>
                </c:pt>
                <c:pt idx="129">
                  <c:v>3691.52</c:v>
                </c:pt>
                <c:pt idx="130">
                  <c:v>3873.2799999999997</c:v>
                </c:pt>
                <c:pt idx="131">
                  <c:v>3358.72</c:v>
                </c:pt>
                <c:pt idx="132">
                  <c:v>6087.68</c:v>
                </c:pt>
                <c:pt idx="133">
                  <c:v>7454.72</c:v>
                </c:pt>
                <c:pt idx="134">
                  <c:v>6072.3200000000024</c:v>
                </c:pt>
                <c:pt idx="135">
                  <c:v>4741.1200000000026</c:v>
                </c:pt>
                <c:pt idx="136">
                  <c:v>4380.1600000000026</c:v>
                </c:pt>
                <c:pt idx="137">
                  <c:v>4175.3600000000024</c:v>
                </c:pt>
                <c:pt idx="138">
                  <c:v>3438.08</c:v>
                </c:pt>
                <c:pt idx="139">
                  <c:v>3409.92</c:v>
                </c:pt>
                <c:pt idx="140">
                  <c:v>3822.08</c:v>
                </c:pt>
                <c:pt idx="141">
                  <c:v>3939.84</c:v>
                </c:pt>
                <c:pt idx="142">
                  <c:v>4976.6400000000003</c:v>
                </c:pt>
                <c:pt idx="143">
                  <c:v>3619.84</c:v>
                </c:pt>
                <c:pt idx="144">
                  <c:v>4741.1200000000026</c:v>
                </c:pt>
                <c:pt idx="145">
                  <c:v>4661.76</c:v>
                </c:pt>
                <c:pt idx="146">
                  <c:v>3095.04</c:v>
                </c:pt>
                <c:pt idx="147">
                  <c:v>2292.48</c:v>
                </c:pt>
                <c:pt idx="148">
                  <c:v>1876.48</c:v>
                </c:pt>
                <c:pt idx="149">
                  <c:v>1629.44</c:v>
                </c:pt>
                <c:pt idx="150">
                  <c:v>1425.92</c:v>
                </c:pt>
                <c:pt idx="151">
                  <c:v>1345.28</c:v>
                </c:pt>
                <c:pt idx="152">
                  <c:v>1424.6399999999999</c:v>
                </c:pt>
                <c:pt idx="153">
                  <c:v>2544.64</c:v>
                </c:pt>
                <c:pt idx="154">
                  <c:v>2677.7599999999998</c:v>
                </c:pt>
                <c:pt idx="155">
                  <c:v>2639.36</c:v>
                </c:pt>
                <c:pt idx="156">
                  <c:v>2764.8</c:v>
                </c:pt>
                <c:pt idx="157">
                  <c:v>2260.48</c:v>
                </c:pt>
                <c:pt idx="158">
                  <c:v>2224.64</c:v>
                </c:pt>
                <c:pt idx="159">
                  <c:v>1717.76</c:v>
                </c:pt>
                <c:pt idx="160">
                  <c:v>1096.32</c:v>
                </c:pt>
                <c:pt idx="161">
                  <c:v>769.28000000000031</c:v>
                </c:pt>
                <c:pt idx="162">
                  <c:v>684.16</c:v>
                </c:pt>
                <c:pt idx="163">
                  <c:v>642.88</c:v>
                </c:pt>
                <c:pt idx="164">
                  <c:v>527.04</c:v>
                </c:pt>
                <c:pt idx="165">
                  <c:v>431.04</c:v>
                </c:pt>
                <c:pt idx="166">
                  <c:v>350.08</c:v>
                </c:pt>
                <c:pt idx="167">
                  <c:v>288.95999999999981</c:v>
                </c:pt>
                <c:pt idx="168">
                  <c:v>230.08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C4A-4A33-A0FC-908D4C885613}"/>
            </c:ext>
          </c:extLst>
        </c:ser>
        <c:ser>
          <c:idx val="3"/>
          <c:order val="3"/>
          <c:tx>
            <c:strRef>
              <c:f>'21.7.2012 (2)'!$E$1</c:f>
              <c:strCache>
                <c:ptCount val="1"/>
                <c:pt idx="0">
                  <c:v>6-Západ</c:v>
                </c:pt>
              </c:strCache>
            </c:strRef>
          </c:tx>
          <c:spPr>
            <a:ln w="254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'21.7.2012 (2)'!$A$2:$A$170</c:f>
              <c:numCache>
                <c:formatCode>h:mm;@</c:formatCode>
                <c:ptCount val="169"/>
                <c:pt idx="0">
                  <c:v>0.25</c:v>
                </c:pt>
                <c:pt idx="1">
                  <c:v>0.25347222222222232</c:v>
                </c:pt>
                <c:pt idx="2">
                  <c:v>0.25694444444444448</c:v>
                </c:pt>
                <c:pt idx="3">
                  <c:v>0.26041666666666691</c:v>
                </c:pt>
                <c:pt idx="4">
                  <c:v>0.26388888888888923</c:v>
                </c:pt>
                <c:pt idx="5">
                  <c:v>0.2673611111111111</c:v>
                </c:pt>
                <c:pt idx="6">
                  <c:v>0.27083333333333326</c:v>
                </c:pt>
                <c:pt idx="7">
                  <c:v>0.27430555555555552</c:v>
                </c:pt>
                <c:pt idx="8">
                  <c:v>0.27777777777777801</c:v>
                </c:pt>
                <c:pt idx="9">
                  <c:v>0.28125</c:v>
                </c:pt>
                <c:pt idx="10">
                  <c:v>0.28472222222222232</c:v>
                </c:pt>
                <c:pt idx="11">
                  <c:v>0.28819444444444448</c:v>
                </c:pt>
                <c:pt idx="12">
                  <c:v>0.29166666666666691</c:v>
                </c:pt>
                <c:pt idx="13">
                  <c:v>0.29513888888888906</c:v>
                </c:pt>
                <c:pt idx="14">
                  <c:v>0.2986111111111111</c:v>
                </c:pt>
                <c:pt idx="15">
                  <c:v>0.30208333333333331</c:v>
                </c:pt>
                <c:pt idx="16">
                  <c:v>0.30555555555555552</c:v>
                </c:pt>
                <c:pt idx="17">
                  <c:v>0.30902777777777818</c:v>
                </c:pt>
                <c:pt idx="18">
                  <c:v>0.31250000000000017</c:v>
                </c:pt>
                <c:pt idx="19">
                  <c:v>0.31597222222222243</c:v>
                </c:pt>
                <c:pt idx="20">
                  <c:v>0.31944444444444475</c:v>
                </c:pt>
                <c:pt idx="21">
                  <c:v>0.32291666666666707</c:v>
                </c:pt>
                <c:pt idx="22">
                  <c:v>0.32638888888888945</c:v>
                </c:pt>
                <c:pt idx="23">
                  <c:v>0.32986111111111127</c:v>
                </c:pt>
                <c:pt idx="24">
                  <c:v>0.33333333333333331</c:v>
                </c:pt>
                <c:pt idx="25">
                  <c:v>0.33680555555555586</c:v>
                </c:pt>
                <c:pt idx="26">
                  <c:v>0.34027777777777796</c:v>
                </c:pt>
                <c:pt idx="27">
                  <c:v>0.34375</c:v>
                </c:pt>
                <c:pt idx="28">
                  <c:v>0.34722222222222232</c:v>
                </c:pt>
                <c:pt idx="29">
                  <c:v>0.35069444444444442</c:v>
                </c:pt>
                <c:pt idx="30">
                  <c:v>0.35416666666666691</c:v>
                </c:pt>
                <c:pt idx="31">
                  <c:v>0.35763888888888906</c:v>
                </c:pt>
                <c:pt idx="32">
                  <c:v>0.3611111111111111</c:v>
                </c:pt>
                <c:pt idx="33">
                  <c:v>0.36458333333333331</c:v>
                </c:pt>
                <c:pt idx="34">
                  <c:v>0.36805555555555558</c:v>
                </c:pt>
                <c:pt idx="35">
                  <c:v>0.37152777777777812</c:v>
                </c:pt>
                <c:pt idx="36">
                  <c:v>0.37500000000000017</c:v>
                </c:pt>
                <c:pt idx="37">
                  <c:v>0.37847222222222254</c:v>
                </c:pt>
                <c:pt idx="38">
                  <c:v>0.38194444444444464</c:v>
                </c:pt>
                <c:pt idx="39">
                  <c:v>0.38541666666666707</c:v>
                </c:pt>
                <c:pt idx="40">
                  <c:v>0.38888888888888945</c:v>
                </c:pt>
                <c:pt idx="41">
                  <c:v>0.39236111111111127</c:v>
                </c:pt>
                <c:pt idx="42">
                  <c:v>0.39583333333333331</c:v>
                </c:pt>
                <c:pt idx="43">
                  <c:v>0.39930555555555586</c:v>
                </c:pt>
                <c:pt idx="44">
                  <c:v>0.40277777777777796</c:v>
                </c:pt>
                <c:pt idx="45">
                  <c:v>0.40625</c:v>
                </c:pt>
                <c:pt idx="46">
                  <c:v>0.40972222222222232</c:v>
                </c:pt>
                <c:pt idx="47">
                  <c:v>0.41319444444444442</c:v>
                </c:pt>
                <c:pt idx="48">
                  <c:v>0.41666666666666691</c:v>
                </c:pt>
                <c:pt idx="49">
                  <c:v>0.42013888888888906</c:v>
                </c:pt>
                <c:pt idx="50">
                  <c:v>0.4236111111111111</c:v>
                </c:pt>
                <c:pt idx="51">
                  <c:v>0.42708333333333331</c:v>
                </c:pt>
                <c:pt idx="52">
                  <c:v>0.43055555555555558</c:v>
                </c:pt>
                <c:pt idx="53">
                  <c:v>0.43402777777777812</c:v>
                </c:pt>
                <c:pt idx="54">
                  <c:v>0.43750000000000017</c:v>
                </c:pt>
                <c:pt idx="55">
                  <c:v>0.44097222222222232</c:v>
                </c:pt>
                <c:pt idx="56">
                  <c:v>0.44444444444444442</c:v>
                </c:pt>
                <c:pt idx="57">
                  <c:v>0.44791666666666691</c:v>
                </c:pt>
                <c:pt idx="58">
                  <c:v>0.45138888888888923</c:v>
                </c:pt>
                <c:pt idx="59">
                  <c:v>0.4548611111111111</c:v>
                </c:pt>
                <c:pt idx="60">
                  <c:v>0.45833333333333326</c:v>
                </c:pt>
                <c:pt idx="61">
                  <c:v>0.46180555555555558</c:v>
                </c:pt>
                <c:pt idx="62">
                  <c:v>0.46527777777777796</c:v>
                </c:pt>
                <c:pt idx="63">
                  <c:v>0.46875</c:v>
                </c:pt>
                <c:pt idx="64">
                  <c:v>0.47222222222222232</c:v>
                </c:pt>
                <c:pt idx="65">
                  <c:v>0.47569444444444442</c:v>
                </c:pt>
                <c:pt idx="66">
                  <c:v>0.47916666666666691</c:v>
                </c:pt>
                <c:pt idx="67">
                  <c:v>0.48263888888888906</c:v>
                </c:pt>
                <c:pt idx="68">
                  <c:v>0.4861111111111111</c:v>
                </c:pt>
                <c:pt idx="69">
                  <c:v>0.48958333333333331</c:v>
                </c:pt>
                <c:pt idx="70">
                  <c:v>0.49305555555555558</c:v>
                </c:pt>
                <c:pt idx="71">
                  <c:v>0.49652777777777812</c:v>
                </c:pt>
                <c:pt idx="72">
                  <c:v>0.5</c:v>
                </c:pt>
                <c:pt idx="73">
                  <c:v>0.50347222222222188</c:v>
                </c:pt>
                <c:pt idx="74">
                  <c:v>0.50694444444444464</c:v>
                </c:pt>
                <c:pt idx="75">
                  <c:v>0.51041666666666619</c:v>
                </c:pt>
                <c:pt idx="76">
                  <c:v>0.51388888888888895</c:v>
                </c:pt>
                <c:pt idx="77">
                  <c:v>0.51736111111111072</c:v>
                </c:pt>
                <c:pt idx="78">
                  <c:v>0.5208333333333337</c:v>
                </c:pt>
                <c:pt idx="79">
                  <c:v>0.52430555555555569</c:v>
                </c:pt>
                <c:pt idx="80">
                  <c:v>0.52777777777777779</c:v>
                </c:pt>
                <c:pt idx="81">
                  <c:v>0.53125</c:v>
                </c:pt>
                <c:pt idx="82">
                  <c:v>0.53472222222222221</c:v>
                </c:pt>
                <c:pt idx="83">
                  <c:v>0.53819444444444464</c:v>
                </c:pt>
                <c:pt idx="84">
                  <c:v>0.54166666666666652</c:v>
                </c:pt>
                <c:pt idx="85">
                  <c:v>0.54513888888888895</c:v>
                </c:pt>
                <c:pt idx="86">
                  <c:v>0.54861111111111105</c:v>
                </c:pt>
                <c:pt idx="87">
                  <c:v>0.5520833333333337</c:v>
                </c:pt>
                <c:pt idx="88">
                  <c:v>0.55555555555555569</c:v>
                </c:pt>
                <c:pt idx="89">
                  <c:v>0.55902777777777779</c:v>
                </c:pt>
                <c:pt idx="90">
                  <c:v>0.5625</c:v>
                </c:pt>
                <c:pt idx="91">
                  <c:v>0.56597222222222221</c:v>
                </c:pt>
                <c:pt idx="92">
                  <c:v>0.56944444444444464</c:v>
                </c:pt>
                <c:pt idx="93">
                  <c:v>0.57291666666666652</c:v>
                </c:pt>
                <c:pt idx="94">
                  <c:v>0.57638888888888895</c:v>
                </c:pt>
                <c:pt idx="95">
                  <c:v>0.57986111111111105</c:v>
                </c:pt>
                <c:pt idx="96">
                  <c:v>0.58333333333333337</c:v>
                </c:pt>
                <c:pt idx="97">
                  <c:v>0.58680555555555569</c:v>
                </c:pt>
                <c:pt idx="98">
                  <c:v>0.59027777777777757</c:v>
                </c:pt>
                <c:pt idx="99">
                  <c:v>0.59375</c:v>
                </c:pt>
                <c:pt idx="100">
                  <c:v>0.59722222222222188</c:v>
                </c:pt>
                <c:pt idx="101">
                  <c:v>0.60069444444444486</c:v>
                </c:pt>
                <c:pt idx="102">
                  <c:v>0.60416666666666652</c:v>
                </c:pt>
                <c:pt idx="103">
                  <c:v>0.60763888888888951</c:v>
                </c:pt>
                <c:pt idx="104">
                  <c:v>0.61111111111111105</c:v>
                </c:pt>
                <c:pt idx="105">
                  <c:v>0.6145833333333337</c:v>
                </c:pt>
                <c:pt idx="106">
                  <c:v>0.61805555555555602</c:v>
                </c:pt>
                <c:pt idx="107">
                  <c:v>0.62152777777777779</c:v>
                </c:pt>
                <c:pt idx="108">
                  <c:v>0.62500000000000033</c:v>
                </c:pt>
                <c:pt idx="109">
                  <c:v>0.62847222222222221</c:v>
                </c:pt>
                <c:pt idx="110">
                  <c:v>0.63194444444444486</c:v>
                </c:pt>
                <c:pt idx="111">
                  <c:v>0.63541666666666652</c:v>
                </c:pt>
                <c:pt idx="112">
                  <c:v>0.63888888888888951</c:v>
                </c:pt>
                <c:pt idx="113">
                  <c:v>0.64236111111111105</c:v>
                </c:pt>
                <c:pt idx="114">
                  <c:v>0.64583333333333393</c:v>
                </c:pt>
                <c:pt idx="115">
                  <c:v>0.64930555555555602</c:v>
                </c:pt>
                <c:pt idx="116">
                  <c:v>0.65277777777777812</c:v>
                </c:pt>
                <c:pt idx="117">
                  <c:v>0.65625000000000033</c:v>
                </c:pt>
                <c:pt idx="118">
                  <c:v>0.65972222222222254</c:v>
                </c:pt>
                <c:pt idx="119">
                  <c:v>0.66319444444444486</c:v>
                </c:pt>
                <c:pt idx="120">
                  <c:v>0.66666666666666663</c:v>
                </c:pt>
                <c:pt idx="121">
                  <c:v>0.67013888888888928</c:v>
                </c:pt>
                <c:pt idx="122">
                  <c:v>0.67361111111111172</c:v>
                </c:pt>
                <c:pt idx="123">
                  <c:v>0.67708333333333393</c:v>
                </c:pt>
                <c:pt idx="124">
                  <c:v>0.68055555555555569</c:v>
                </c:pt>
                <c:pt idx="125">
                  <c:v>0.68402777777777779</c:v>
                </c:pt>
                <c:pt idx="126">
                  <c:v>0.6875</c:v>
                </c:pt>
                <c:pt idx="127">
                  <c:v>0.69097222222222221</c:v>
                </c:pt>
                <c:pt idx="128">
                  <c:v>0.69444444444444464</c:v>
                </c:pt>
                <c:pt idx="129">
                  <c:v>0.69791666666666652</c:v>
                </c:pt>
                <c:pt idx="130">
                  <c:v>0.70138888888888884</c:v>
                </c:pt>
                <c:pt idx="131">
                  <c:v>0.70486111111111149</c:v>
                </c:pt>
                <c:pt idx="132">
                  <c:v>0.7083333333333337</c:v>
                </c:pt>
                <c:pt idx="133">
                  <c:v>0.71180555555555591</c:v>
                </c:pt>
                <c:pt idx="134">
                  <c:v>0.71527777777777779</c:v>
                </c:pt>
                <c:pt idx="135">
                  <c:v>0.71875000000000033</c:v>
                </c:pt>
                <c:pt idx="136">
                  <c:v>0.72222222222222221</c:v>
                </c:pt>
                <c:pt idx="137">
                  <c:v>0.72569444444444509</c:v>
                </c:pt>
                <c:pt idx="138">
                  <c:v>0.72916666666666652</c:v>
                </c:pt>
                <c:pt idx="139">
                  <c:v>0.73263888888888928</c:v>
                </c:pt>
                <c:pt idx="140">
                  <c:v>0.73611111111111149</c:v>
                </c:pt>
                <c:pt idx="141">
                  <c:v>0.7395833333333337</c:v>
                </c:pt>
                <c:pt idx="142">
                  <c:v>0.74305555555555591</c:v>
                </c:pt>
                <c:pt idx="143">
                  <c:v>0.74652777777777779</c:v>
                </c:pt>
                <c:pt idx="144">
                  <c:v>0.75000000000000033</c:v>
                </c:pt>
                <c:pt idx="145">
                  <c:v>0.75347222222222221</c:v>
                </c:pt>
                <c:pt idx="146">
                  <c:v>0.75694444444444509</c:v>
                </c:pt>
                <c:pt idx="147">
                  <c:v>0.76041666666666652</c:v>
                </c:pt>
                <c:pt idx="148">
                  <c:v>0.76388888888888928</c:v>
                </c:pt>
                <c:pt idx="149">
                  <c:v>0.76736111111111149</c:v>
                </c:pt>
                <c:pt idx="150">
                  <c:v>0.77083333333333393</c:v>
                </c:pt>
                <c:pt idx="151">
                  <c:v>0.77430555555555591</c:v>
                </c:pt>
                <c:pt idx="152">
                  <c:v>0.77777777777777812</c:v>
                </c:pt>
                <c:pt idx="153">
                  <c:v>0.78125</c:v>
                </c:pt>
                <c:pt idx="154">
                  <c:v>0.78472222222222221</c:v>
                </c:pt>
                <c:pt idx="155">
                  <c:v>0.78819444444444464</c:v>
                </c:pt>
                <c:pt idx="156">
                  <c:v>0.79166666666666652</c:v>
                </c:pt>
                <c:pt idx="157">
                  <c:v>0.79513888888888884</c:v>
                </c:pt>
                <c:pt idx="158">
                  <c:v>0.79861111111111149</c:v>
                </c:pt>
                <c:pt idx="159">
                  <c:v>0.8020833333333337</c:v>
                </c:pt>
                <c:pt idx="160">
                  <c:v>0.80555555555555569</c:v>
                </c:pt>
                <c:pt idx="161">
                  <c:v>0.80902777777777779</c:v>
                </c:pt>
                <c:pt idx="162">
                  <c:v>0.8125</c:v>
                </c:pt>
                <c:pt idx="163">
                  <c:v>0.81597222222222221</c:v>
                </c:pt>
                <c:pt idx="164">
                  <c:v>0.81944444444444464</c:v>
                </c:pt>
                <c:pt idx="165">
                  <c:v>0.82291666666666652</c:v>
                </c:pt>
                <c:pt idx="166">
                  <c:v>0.82638888888888884</c:v>
                </c:pt>
                <c:pt idx="167">
                  <c:v>0.82986111111111149</c:v>
                </c:pt>
                <c:pt idx="168">
                  <c:v>0.8333333333333337</c:v>
                </c:pt>
              </c:numCache>
            </c:numRef>
          </c:cat>
          <c:val>
            <c:numRef>
              <c:f>'21.7.2012 (2)'!$E$2:$E$170</c:f>
              <c:numCache>
                <c:formatCode>#,##0</c:formatCode>
                <c:ptCount val="169"/>
                <c:pt idx="0">
                  <c:v>9</c:v>
                </c:pt>
                <c:pt idx="1">
                  <c:v>12</c:v>
                </c:pt>
                <c:pt idx="2">
                  <c:v>19</c:v>
                </c:pt>
                <c:pt idx="3">
                  <c:v>36</c:v>
                </c:pt>
                <c:pt idx="4">
                  <c:v>48</c:v>
                </c:pt>
                <c:pt idx="5">
                  <c:v>64</c:v>
                </c:pt>
                <c:pt idx="6">
                  <c:v>80</c:v>
                </c:pt>
                <c:pt idx="7">
                  <c:v>130</c:v>
                </c:pt>
                <c:pt idx="8">
                  <c:v>167.04</c:v>
                </c:pt>
                <c:pt idx="9">
                  <c:v>224.96</c:v>
                </c:pt>
                <c:pt idx="10">
                  <c:v>292.95999999999981</c:v>
                </c:pt>
                <c:pt idx="11">
                  <c:v>333.12</c:v>
                </c:pt>
                <c:pt idx="12">
                  <c:v>360.96</c:v>
                </c:pt>
                <c:pt idx="13">
                  <c:v>446.08</c:v>
                </c:pt>
                <c:pt idx="14">
                  <c:v>634.88</c:v>
                </c:pt>
                <c:pt idx="15">
                  <c:v>929.28000000000031</c:v>
                </c:pt>
                <c:pt idx="16">
                  <c:v>1224.96</c:v>
                </c:pt>
                <c:pt idx="17">
                  <c:v>1434.8799999999999</c:v>
                </c:pt>
                <c:pt idx="18">
                  <c:v>1661.44</c:v>
                </c:pt>
                <c:pt idx="19">
                  <c:v>1704.96</c:v>
                </c:pt>
                <c:pt idx="20">
                  <c:v>1934.08</c:v>
                </c:pt>
                <c:pt idx="21">
                  <c:v>2306.56</c:v>
                </c:pt>
                <c:pt idx="22">
                  <c:v>2718.72</c:v>
                </c:pt>
                <c:pt idx="23">
                  <c:v>3133.44</c:v>
                </c:pt>
                <c:pt idx="24">
                  <c:v>3461.12</c:v>
                </c:pt>
                <c:pt idx="25">
                  <c:v>3786.24</c:v>
                </c:pt>
                <c:pt idx="26">
                  <c:v>4119.04</c:v>
                </c:pt>
                <c:pt idx="27">
                  <c:v>4536.3200000000024</c:v>
                </c:pt>
                <c:pt idx="28">
                  <c:v>4945.92</c:v>
                </c:pt>
                <c:pt idx="29">
                  <c:v>5427.2</c:v>
                </c:pt>
                <c:pt idx="30">
                  <c:v>5396.48</c:v>
                </c:pt>
                <c:pt idx="31">
                  <c:v>5340.1600000000026</c:v>
                </c:pt>
                <c:pt idx="32">
                  <c:v>4974.08</c:v>
                </c:pt>
                <c:pt idx="33">
                  <c:v>5035.5200000000004</c:v>
                </c:pt>
                <c:pt idx="34">
                  <c:v>5073.92</c:v>
                </c:pt>
                <c:pt idx="35">
                  <c:v>4820.4800000000005</c:v>
                </c:pt>
                <c:pt idx="36">
                  <c:v>5009.92</c:v>
                </c:pt>
                <c:pt idx="37">
                  <c:v>5565.44</c:v>
                </c:pt>
                <c:pt idx="38">
                  <c:v>6092.8</c:v>
                </c:pt>
                <c:pt idx="39">
                  <c:v>6051.84</c:v>
                </c:pt>
                <c:pt idx="40">
                  <c:v>6026.24</c:v>
                </c:pt>
                <c:pt idx="41">
                  <c:v>6149.1200000000026</c:v>
                </c:pt>
                <c:pt idx="42">
                  <c:v>6871.04</c:v>
                </c:pt>
                <c:pt idx="43">
                  <c:v>6200.3200000000024</c:v>
                </c:pt>
                <c:pt idx="44">
                  <c:v>6082.56</c:v>
                </c:pt>
                <c:pt idx="45">
                  <c:v>4961.28</c:v>
                </c:pt>
                <c:pt idx="46">
                  <c:v>4515.84</c:v>
                </c:pt>
                <c:pt idx="47">
                  <c:v>4331.5200000000004</c:v>
                </c:pt>
                <c:pt idx="48">
                  <c:v>5729.28</c:v>
                </c:pt>
                <c:pt idx="49">
                  <c:v>6661.1200000000026</c:v>
                </c:pt>
                <c:pt idx="50">
                  <c:v>6533.1200000000026</c:v>
                </c:pt>
                <c:pt idx="51">
                  <c:v>6456.3200000000024</c:v>
                </c:pt>
                <c:pt idx="52">
                  <c:v>6318.08</c:v>
                </c:pt>
                <c:pt idx="53">
                  <c:v>6497.28</c:v>
                </c:pt>
                <c:pt idx="54">
                  <c:v>6778.88</c:v>
                </c:pt>
                <c:pt idx="55">
                  <c:v>7004.1600000000026</c:v>
                </c:pt>
                <c:pt idx="56">
                  <c:v>7070.72</c:v>
                </c:pt>
                <c:pt idx="57">
                  <c:v>7342.08</c:v>
                </c:pt>
                <c:pt idx="58">
                  <c:v>7403.52</c:v>
                </c:pt>
                <c:pt idx="59">
                  <c:v>7546.88</c:v>
                </c:pt>
                <c:pt idx="60">
                  <c:v>7516.1600000000026</c:v>
                </c:pt>
                <c:pt idx="61">
                  <c:v>7531.52</c:v>
                </c:pt>
                <c:pt idx="62">
                  <c:v>7613.44</c:v>
                </c:pt>
                <c:pt idx="63">
                  <c:v>7833.6</c:v>
                </c:pt>
                <c:pt idx="64">
                  <c:v>7910.4</c:v>
                </c:pt>
                <c:pt idx="65">
                  <c:v>7987.2</c:v>
                </c:pt>
                <c:pt idx="66">
                  <c:v>8104.96</c:v>
                </c:pt>
                <c:pt idx="67">
                  <c:v>8258.56</c:v>
                </c:pt>
                <c:pt idx="68">
                  <c:v>8396.7999999999938</c:v>
                </c:pt>
                <c:pt idx="69">
                  <c:v>8448</c:v>
                </c:pt>
                <c:pt idx="70">
                  <c:v>8683.52</c:v>
                </c:pt>
                <c:pt idx="71">
                  <c:v>8780.7999999999938</c:v>
                </c:pt>
                <c:pt idx="72">
                  <c:v>8919.0400000000009</c:v>
                </c:pt>
                <c:pt idx="73">
                  <c:v>11704.32</c:v>
                </c:pt>
                <c:pt idx="74">
                  <c:v>27279.360000000001</c:v>
                </c:pt>
                <c:pt idx="75">
                  <c:v>33300.480000000003</c:v>
                </c:pt>
                <c:pt idx="76">
                  <c:v>38461.440000000002</c:v>
                </c:pt>
                <c:pt idx="77">
                  <c:v>40304.639999999999</c:v>
                </c:pt>
                <c:pt idx="78">
                  <c:v>41533.440000000002</c:v>
                </c:pt>
                <c:pt idx="79">
                  <c:v>41676.800000000003</c:v>
                </c:pt>
                <c:pt idx="80">
                  <c:v>42598.400000000001</c:v>
                </c:pt>
                <c:pt idx="81">
                  <c:v>43991.040000000001</c:v>
                </c:pt>
                <c:pt idx="82">
                  <c:v>45260.800000000003</c:v>
                </c:pt>
                <c:pt idx="83">
                  <c:v>46858.239999999998</c:v>
                </c:pt>
                <c:pt idx="84">
                  <c:v>48128</c:v>
                </c:pt>
                <c:pt idx="85">
                  <c:v>48087.040000000001</c:v>
                </c:pt>
                <c:pt idx="86">
                  <c:v>48742.400000000001</c:v>
                </c:pt>
                <c:pt idx="87">
                  <c:v>49233.920000000006</c:v>
                </c:pt>
                <c:pt idx="88">
                  <c:v>48087.040000000001</c:v>
                </c:pt>
                <c:pt idx="89">
                  <c:v>50339.840000000011</c:v>
                </c:pt>
                <c:pt idx="90">
                  <c:v>50995.199999999997</c:v>
                </c:pt>
                <c:pt idx="91">
                  <c:v>49192.960000000006</c:v>
                </c:pt>
                <c:pt idx="92">
                  <c:v>52961.279999999999</c:v>
                </c:pt>
                <c:pt idx="93">
                  <c:v>55214.080000000002</c:v>
                </c:pt>
                <c:pt idx="94">
                  <c:v>53370.880000000012</c:v>
                </c:pt>
                <c:pt idx="95">
                  <c:v>55377.920000000006</c:v>
                </c:pt>
                <c:pt idx="96">
                  <c:v>55336.960000000006</c:v>
                </c:pt>
                <c:pt idx="97">
                  <c:v>52961.279999999999</c:v>
                </c:pt>
                <c:pt idx="98">
                  <c:v>57016.32</c:v>
                </c:pt>
                <c:pt idx="99">
                  <c:v>55173.119999999995</c:v>
                </c:pt>
                <c:pt idx="100">
                  <c:v>55009.279999999999</c:v>
                </c:pt>
                <c:pt idx="101">
                  <c:v>57835.520000000004</c:v>
                </c:pt>
                <c:pt idx="102">
                  <c:v>57384.960000000006</c:v>
                </c:pt>
                <c:pt idx="103">
                  <c:v>56893.440000000002</c:v>
                </c:pt>
                <c:pt idx="104">
                  <c:v>54845.440000000002</c:v>
                </c:pt>
                <c:pt idx="105">
                  <c:v>56524.800000000003</c:v>
                </c:pt>
                <c:pt idx="106">
                  <c:v>56770.560000000005</c:v>
                </c:pt>
                <c:pt idx="107">
                  <c:v>59351.040000000001</c:v>
                </c:pt>
                <c:pt idx="108">
                  <c:v>64061.440000000002</c:v>
                </c:pt>
                <c:pt idx="109">
                  <c:v>71966.720000000001</c:v>
                </c:pt>
                <c:pt idx="110">
                  <c:v>48742.400000000001</c:v>
                </c:pt>
                <c:pt idx="111">
                  <c:v>36986.880000000012</c:v>
                </c:pt>
                <c:pt idx="112">
                  <c:v>30105.599999999988</c:v>
                </c:pt>
                <c:pt idx="113">
                  <c:v>29777.919999999987</c:v>
                </c:pt>
                <c:pt idx="114">
                  <c:v>33914.880000000012</c:v>
                </c:pt>
                <c:pt idx="115">
                  <c:v>24862.720000000001</c:v>
                </c:pt>
                <c:pt idx="116">
                  <c:v>60989.440000000002</c:v>
                </c:pt>
                <c:pt idx="117">
                  <c:v>61685.759999999995</c:v>
                </c:pt>
                <c:pt idx="118">
                  <c:v>19712</c:v>
                </c:pt>
                <c:pt idx="119">
                  <c:v>12042.240000000005</c:v>
                </c:pt>
                <c:pt idx="120">
                  <c:v>10731.52</c:v>
                </c:pt>
                <c:pt idx="121">
                  <c:v>25763.84</c:v>
                </c:pt>
                <c:pt idx="122">
                  <c:v>15421.44</c:v>
                </c:pt>
                <c:pt idx="123">
                  <c:v>15011.84</c:v>
                </c:pt>
                <c:pt idx="124">
                  <c:v>7193.6</c:v>
                </c:pt>
                <c:pt idx="125">
                  <c:v>4807.68</c:v>
                </c:pt>
                <c:pt idx="126">
                  <c:v>4295.68</c:v>
                </c:pt>
                <c:pt idx="127">
                  <c:v>4090.88</c:v>
                </c:pt>
                <c:pt idx="128">
                  <c:v>3778.56</c:v>
                </c:pt>
                <c:pt idx="129">
                  <c:v>3671.04</c:v>
                </c:pt>
                <c:pt idx="130">
                  <c:v>3850.24</c:v>
                </c:pt>
                <c:pt idx="131">
                  <c:v>5529.6</c:v>
                </c:pt>
                <c:pt idx="132">
                  <c:v>43499.520000000004</c:v>
                </c:pt>
                <c:pt idx="133">
                  <c:v>26828.799999999996</c:v>
                </c:pt>
                <c:pt idx="134">
                  <c:v>14295.04</c:v>
                </c:pt>
                <c:pt idx="135">
                  <c:v>8181.76</c:v>
                </c:pt>
                <c:pt idx="136">
                  <c:v>19107.84</c:v>
                </c:pt>
                <c:pt idx="137">
                  <c:v>20377.599999999988</c:v>
                </c:pt>
                <c:pt idx="138">
                  <c:v>13209.6</c:v>
                </c:pt>
                <c:pt idx="139">
                  <c:v>13957.12</c:v>
                </c:pt>
                <c:pt idx="140">
                  <c:v>20879.36</c:v>
                </c:pt>
                <c:pt idx="141">
                  <c:v>22978.560000000001</c:v>
                </c:pt>
                <c:pt idx="142">
                  <c:v>36474.880000000012</c:v>
                </c:pt>
                <c:pt idx="143">
                  <c:v>10117.120000000004</c:v>
                </c:pt>
                <c:pt idx="144">
                  <c:v>32399.360000000001</c:v>
                </c:pt>
                <c:pt idx="145">
                  <c:v>32788.480000000003</c:v>
                </c:pt>
                <c:pt idx="146">
                  <c:v>6568.96</c:v>
                </c:pt>
                <c:pt idx="147">
                  <c:v>3747.84</c:v>
                </c:pt>
                <c:pt idx="148">
                  <c:v>2897.92</c:v>
                </c:pt>
                <c:pt idx="149">
                  <c:v>2429.44</c:v>
                </c:pt>
                <c:pt idx="150">
                  <c:v>2342.4</c:v>
                </c:pt>
                <c:pt idx="151">
                  <c:v>2990.08</c:v>
                </c:pt>
                <c:pt idx="152">
                  <c:v>3545.6</c:v>
                </c:pt>
                <c:pt idx="153">
                  <c:v>4344.3200000000024</c:v>
                </c:pt>
                <c:pt idx="154">
                  <c:v>5944.3200000000024</c:v>
                </c:pt>
                <c:pt idx="155">
                  <c:v>5585.92</c:v>
                </c:pt>
                <c:pt idx="156">
                  <c:v>4608</c:v>
                </c:pt>
                <c:pt idx="157">
                  <c:v>4293.1200000000026</c:v>
                </c:pt>
                <c:pt idx="158">
                  <c:v>3514.88</c:v>
                </c:pt>
                <c:pt idx="159">
                  <c:v>2188.8000000000002</c:v>
                </c:pt>
                <c:pt idx="160">
                  <c:v>1360.6399999999999</c:v>
                </c:pt>
                <c:pt idx="161">
                  <c:v>1080.96</c:v>
                </c:pt>
                <c:pt idx="162">
                  <c:v>1095.04</c:v>
                </c:pt>
                <c:pt idx="163">
                  <c:v>1139.8399999999999</c:v>
                </c:pt>
                <c:pt idx="164">
                  <c:v>956.16</c:v>
                </c:pt>
                <c:pt idx="165">
                  <c:v>810.24</c:v>
                </c:pt>
                <c:pt idx="166">
                  <c:v>666.24</c:v>
                </c:pt>
                <c:pt idx="167">
                  <c:v>534.08000000000004</c:v>
                </c:pt>
                <c:pt idx="168">
                  <c:v>375.04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DC4A-4A33-A0FC-908D4C885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562688"/>
        <c:axId val="62564608"/>
      </c:lineChart>
      <c:catAx>
        <c:axId val="62562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Denní doba</a:t>
                </a:r>
              </a:p>
            </c:rich>
          </c:tx>
          <c:layout>
            <c:manualLayout>
              <c:xMode val="edge"/>
              <c:yMode val="edge"/>
              <c:x val="0.45028145482540727"/>
              <c:y val="0.95416916538683438"/>
            </c:manualLayout>
          </c:layout>
          <c:overlay val="0"/>
        </c:title>
        <c:numFmt formatCode="h:mm;@" sourceLinked="1"/>
        <c:majorTickMark val="none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b="1" i="0" baseline="0"/>
            </a:pPr>
            <a:endParaRPr lang="cs-CZ"/>
          </a:p>
        </c:txPr>
        <c:crossAx val="62564608"/>
        <c:crosses val="autoZero"/>
        <c:auto val="1"/>
        <c:lblAlgn val="ctr"/>
        <c:lblOffset val="100"/>
        <c:tickLblSkip val="24"/>
        <c:noMultiLvlLbl val="0"/>
      </c:catAx>
      <c:valAx>
        <c:axId val="62564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Intenzita osvětlení (lx)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b="1" i="0" baseline="0"/>
            </a:pPr>
            <a:endParaRPr lang="cs-CZ"/>
          </a:p>
        </c:txPr>
        <c:crossAx val="62562688"/>
        <c:crosses val="autoZero"/>
        <c:crossBetween val="between"/>
        <c:majorUnit val="20000"/>
      </c:valAx>
      <c:spPr>
        <a:ln>
          <a:solidFill>
            <a:srgbClr val="002060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baseline="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'27.8.2012 výběr'!$B$1</c:f>
              <c:strCache>
                <c:ptCount val="1"/>
                <c:pt idx="0">
                  <c:v>Meteo 3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0.37500000000000022</c:v>
                </c:pt>
                <c:pt idx="1">
                  <c:v>0.37847222222222265</c:v>
                </c:pt>
                <c:pt idx="2">
                  <c:v>0.38194444444444475</c:v>
                </c:pt>
                <c:pt idx="3">
                  <c:v>0.38541666666666718</c:v>
                </c:pt>
                <c:pt idx="4">
                  <c:v>0.38888888888888962</c:v>
                </c:pt>
                <c:pt idx="5">
                  <c:v>0.39236111111111133</c:v>
                </c:pt>
                <c:pt idx="6">
                  <c:v>0.39583333333333331</c:v>
                </c:pt>
                <c:pt idx="7">
                  <c:v>0.39930555555555591</c:v>
                </c:pt>
                <c:pt idx="8">
                  <c:v>0.40277777777777801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0.41666666666666696</c:v>
                </c:pt>
                <c:pt idx="13">
                  <c:v>0.42013888888888912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0.43402777777777823</c:v>
                </c:pt>
                <c:pt idx="18">
                  <c:v>0.43750000000000022</c:v>
                </c:pt>
                <c:pt idx="19">
                  <c:v>0.44097222222222254</c:v>
                </c:pt>
                <c:pt idx="20">
                  <c:v>0.44444444444444464</c:v>
                </c:pt>
                <c:pt idx="21">
                  <c:v>0.44791666666666713</c:v>
                </c:pt>
                <c:pt idx="22">
                  <c:v>0.45138888888888939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0.46527777777777801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0.47916666666666696</c:v>
                </c:pt>
                <c:pt idx="31">
                  <c:v>0.48263888888888912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0.49652777777777823</c:v>
                </c:pt>
                <c:pt idx="36">
                  <c:v>0.5</c:v>
                </c:pt>
                <c:pt idx="37">
                  <c:v>0.50347222222222177</c:v>
                </c:pt>
                <c:pt idx="38">
                  <c:v>0.50694444444444464</c:v>
                </c:pt>
                <c:pt idx="39">
                  <c:v>0.51041666666666607</c:v>
                </c:pt>
                <c:pt idx="40">
                  <c:v>0.51388888888888895</c:v>
                </c:pt>
                <c:pt idx="41">
                  <c:v>0.51736111111111061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0.5833333333333337</c:v>
                </c:pt>
                <c:pt idx="61">
                  <c:v>0.58680555555555602</c:v>
                </c:pt>
                <c:pt idx="62">
                  <c:v>0.59027777777777768</c:v>
                </c:pt>
                <c:pt idx="63">
                  <c:v>0.59375000000000033</c:v>
                </c:pt>
                <c:pt idx="64">
                  <c:v>0.5972222222222221</c:v>
                </c:pt>
                <c:pt idx="65">
                  <c:v>0.60069444444444509</c:v>
                </c:pt>
                <c:pt idx="66">
                  <c:v>0.60416666666666652</c:v>
                </c:pt>
                <c:pt idx="67">
                  <c:v>0.60763888888888973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0.61805555555555614</c:v>
                </c:pt>
                <c:pt idx="71">
                  <c:v>0.62152777777777779</c:v>
                </c:pt>
                <c:pt idx="72">
                  <c:v>0.62500000000000044</c:v>
                </c:pt>
                <c:pt idx="73">
                  <c:v>0.62847222222222221</c:v>
                </c:pt>
                <c:pt idx="74">
                  <c:v>0.63194444444444509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výběr'!$B$2:$B$77</c:f>
              <c:numCache>
                <c:formatCode>#,##0</c:formatCode>
                <c:ptCount val="76"/>
                <c:pt idx="0">
                  <c:v>1680</c:v>
                </c:pt>
                <c:pt idx="1">
                  <c:v>1288</c:v>
                </c:pt>
                <c:pt idx="2">
                  <c:v>1176</c:v>
                </c:pt>
                <c:pt idx="3">
                  <c:v>1064</c:v>
                </c:pt>
                <c:pt idx="4">
                  <c:v>1456</c:v>
                </c:pt>
                <c:pt idx="5">
                  <c:v>1848</c:v>
                </c:pt>
                <c:pt idx="6">
                  <c:v>1960</c:v>
                </c:pt>
                <c:pt idx="7">
                  <c:v>2576</c:v>
                </c:pt>
                <c:pt idx="8">
                  <c:v>2576</c:v>
                </c:pt>
                <c:pt idx="9">
                  <c:v>1680</c:v>
                </c:pt>
                <c:pt idx="10">
                  <c:v>1960</c:v>
                </c:pt>
                <c:pt idx="11">
                  <c:v>2072</c:v>
                </c:pt>
                <c:pt idx="12">
                  <c:v>3248</c:v>
                </c:pt>
                <c:pt idx="13">
                  <c:v>2744</c:v>
                </c:pt>
                <c:pt idx="14">
                  <c:v>3248</c:v>
                </c:pt>
                <c:pt idx="15">
                  <c:v>3136</c:v>
                </c:pt>
                <c:pt idx="16">
                  <c:v>3528</c:v>
                </c:pt>
                <c:pt idx="17">
                  <c:v>3752</c:v>
                </c:pt>
                <c:pt idx="18">
                  <c:v>4144</c:v>
                </c:pt>
                <c:pt idx="19">
                  <c:v>3752</c:v>
                </c:pt>
                <c:pt idx="20">
                  <c:v>3920</c:v>
                </c:pt>
                <c:pt idx="21">
                  <c:v>4032</c:v>
                </c:pt>
                <c:pt idx="22">
                  <c:v>4032</c:v>
                </c:pt>
                <c:pt idx="23">
                  <c:v>4704</c:v>
                </c:pt>
                <c:pt idx="24">
                  <c:v>5096</c:v>
                </c:pt>
                <c:pt idx="25">
                  <c:v>5096</c:v>
                </c:pt>
                <c:pt idx="26">
                  <c:v>5208</c:v>
                </c:pt>
                <c:pt idx="27">
                  <c:v>6104</c:v>
                </c:pt>
                <c:pt idx="28">
                  <c:v>5600</c:v>
                </c:pt>
                <c:pt idx="29">
                  <c:v>4144</c:v>
                </c:pt>
                <c:pt idx="30">
                  <c:v>3920</c:v>
                </c:pt>
                <c:pt idx="31">
                  <c:v>3640</c:v>
                </c:pt>
                <c:pt idx="32">
                  <c:v>3248</c:v>
                </c:pt>
                <c:pt idx="33">
                  <c:v>3528</c:v>
                </c:pt>
                <c:pt idx="34">
                  <c:v>3136</c:v>
                </c:pt>
                <c:pt idx="35">
                  <c:v>2744</c:v>
                </c:pt>
                <c:pt idx="36">
                  <c:v>2856</c:v>
                </c:pt>
                <c:pt idx="37">
                  <c:v>3248</c:v>
                </c:pt>
                <c:pt idx="38">
                  <c:v>3360</c:v>
                </c:pt>
                <c:pt idx="39">
                  <c:v>2856</c:v>
                </c:pt>
                <c:pt idx="40">
                  <c:v>2576</c:v>
                </c:pt>
                <c:pt idx="41">
                  <c:v>2576</c:v>
                </c:pt>
                <c:pt idx="42">
                  <c:v>2464</c:v>
                </c:pt>
                <c:pt idx="43">
                  <c:v>2352</c:v>
                </c:pt>
                <c:pt idx="44">
                  <c:v>2184</c:v>
                </c:pt>
                <c:pt idx="45">
                  <c:v>2184</c:v>
                </c:pt>
                <c:pt idx="46">
                  <c:v>2072</c:v>
                </c:pt>
                <c:pt idx="47">
                  <c:v>2352</c:v>
                </c:pt>
                <c:pt idx="48">
                  <c:v>2576</c:v>
                </c:pt>
                <c:pt idx="49">
                  <c:v>3136</c:v>
                </c:pt>
                <c:pt idx="50">
                  <c:v>2968</c:v>
                </c:pt>
                <c:pt idx="51">
                  <c:v>3136</c:v>
                </c:pt>
                <c:pt idx="52">
                  <c:v>3640</c:v>
                </c:pt>
                <c:pt idx="53">
                  <c:v>4144</c:v>
                </c:pt>
                <c:pt idx="54">
                  <c:v>4536</c:v>
                </c:pt>
                <c:pt idx="55">
                  <c:v>5096</c:v>
                </c:pt>
                <c:pt idx="56">
                  <c:v>5712</c:v>
                </c:pt>
                <c:pt idx="57">
                  <c:v>5992</c:v>
                </c:pt>
                <c:pt idx="58">
                  <c:v>4144</c:v>
                </c:pt>
                <c:pt idx="59">
                  <c:v>3640</c:v>
                </c:pt>
                <c:pt idx="60">
                  <c:v>3920</c:v>
                </c:pt>
                <c:pt idx="61">
                  <c:v>5320</c:v>
                </c:pt>
                <c:pt idx="62">
                  <c:v>4032</c:v>
                </c:pt>
                <c:pt idx="63">
                  <c:v>3528</c:v>
                </c:pt>
                <c:pt idx="64">
                  <c:v>3528</c:v>
                </c:pt>
                <c:pt idx="65">
                  <c:v>4144</c:v>
                </c:pt>
                <c:pt idx="66">
                  <c:v>3640</c:v>
                </c:pt>
                <c:pt idx="67">
                  <c:v>2968</c:v>
                </c:pt>
                <c:pt idx="68">
                  <c:v>2464</c:v>
                </c:pt>
                <c:pt idx="69">
                  <c:v>2072</c:v>
                </c:pt>
                <c:pt idx="70">
                  <c:v>1680</c:v>
                </c:pt>
                <c:pt idx="71">
                  <c:v>1568</c:v>
                </c:pt>
                <c:pt idx="72">
                  <c:v>1848</c:v>
                </c:pt>
                <c:pt idx="73">
                  <c:v>1848</c:v>
                </c:pt>
                <c:pt idx="74">
                  <c:v>1680</c:v>
                </c:pt>
                <c:pt idx="75">
                  <c:v>1848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AB-46BE-BFB2-F6D765DCA53F}"/>
            </c:ext>
          </c:extLst>
        </c:ser>
        <c:ser>
          <c:idx val="3"/>
          <c:order val="1"/>
          <c:tx>
            <c:strRef>
              <c:f>'27.8.2012 výběr'!$E$1</c:f>
              <c:strCache>
                <c:ptCount val="1"/>
                <c:pt idx="0">
                  <c:v>3 Východ</c:v>
                </c:pt>
              </c:strCache>
            </c:strRef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0.37500000000000022</c:v>
                </c:pt>
                <c:pt idx="1">
                  <c:v>0.37847222222222265</c:v>
                </c:pt>
                <c:pt idx="2">
                  <c:v>0.38194444444444475</c:v>
                </c:pt>
                <c:pt idx="3">
                  <c:v>0.38541666666666718</c:v>
                </c:pt>
                <c:pt idx="4">
                  <c:v>0.38888888888888962</c:v>
                </c:pt>
                <c:pt idx="5">
                  <c:v>0.39236111111111133</c:v>
                </c:pt>
                <c:pt idx="6">
                  <c:v>0.39583333333333331</c:v>
                </c:pt>
                <c:pt idx="7">
                  <c:v>0.39930555555555591</c:v>
                </c:pt>
                <c:pt idx="8">
                  <c:v>0.40277777777777801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0.41666666666666696</c:v>
                </c:pt>
                <c:pt idx="13">
                  <c:v>0.42013888888888912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0.43402777777777823</c:v>
                </c:pt>
                <c:pt idx="18">
                  <c:v>0.43750000000000022</c:v>
                </c:pt>
                <c:pt idx="19">
                  <c:v>0.44097222222222254</c:v>
                </c:pt>
                <c:pt idx="20">
                  <c:v>0.44444444444444464</c:v>
                </c:pt>
                <c:pt idx="21">
                  <c:v>0.44791666666666713</c:v>
                </c:pt>
                <c:pt idx="22">
                  <c:v>0.45138888888888939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0.46527777777777801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0.47916666666666696</c:v>
                </c:pt>
                <c:pt idx="31">
                  <c:v>0.48263888888888912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0.49652777777777823</c:v>
                </c:pt>
                <c:pt idx="36">
                  <c:v>0.5</c:v>
                </c:pt>
                <c:pt idx="37">
                  <c:v>0.50347222222222177</c:v>
                </c:pt>
                <c:pt idx="38">
                  <c:v>0.50694444444444464</c:v>
                </c:pt>
                <c:pt idx="39">
                  <c:v>0.51041666666666607</c:v>
                </c:pt>
                <c:pt idx="40">
                  <c:v>0.51388888888888895</c:v>
                </c:pt>
                <c:pt idx="41">
                  <c:v>0.51736111111111061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0.5833333333333337</c:v>
                </c:pt>
                <c:pt idx="61">
                  <c:v>0.58680555555555602</c:v>
                </c:pt>
                <c:pt idx="62">
                  <c:v>0.59027777777777768</c:v>
                </c:pt>
                <c:pt idx="63">
                  <c:v>0.59375000000000033</c:v>
                </c:pt>
                <c:pt idx="64">
                  <c:v>0.5972222222222221</c:v>
                </c:pt>
                <c:pt idx="65">
                  <c:v>0.60069444444444509</c:v>
                </c:pt>
                <c:pt idx="66">
                  <c:v>0.60416666666666652</c:v>
                </c:pt>
                <c:pt idx="67">
                  <c:v>0.60763888888888973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0.61805555555555614</c:v>
                </c:pt>
                <c:pt idx="71">
                  <c:v>0.62152777777777779</c:v>
                </c:pt>
                <c:pt idx="72">
                  <c:v>0.62500000000000044</c:v>
                </c:pt>
                <c:pt idx="73">
                  <c:v>0.62847222222222221</c:v>
                </c:pt>
                <c:pt idx="74">
                  <c:v>0.63194444444444509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výběr'!$E$2:$E$77</c:f>
              <c:numCache>
                <c:formatCode>#,##0</c:formatCode>
                <c:ptCount val="76"/>
                <c:pt idx="0">
                  <c:v>631.04</c:v>
                </c:pt>
                <c:pt idx="1">
                  <c:v>503.04</c:v>
                </c:pt>
                <c:pt idx="2">
                  <c:v>480</c:v>
                </c:pt>
                <c:pt idx="3">
                  <c:v>407.04</c:v>
                </c:pt>
                <c:pt idx="4">
                  <c:v>556.16</c:v>
                </c:pt>
                <c:pt idx="5">
                  <c:v>707.2</c:v>
                </c:pt>
                <c:pt idx="6">
                  <c:v>762.24</c:v>
                </c:pt>
                <c:pt idx="7">
                  <c:v>999.04</c:v>
                </c:pt>
                <c:pt idx="8">
                  <c:v>949.12</c:v>
                </c:pt>
                <c:pt idx="9">
                  <c:v>610.88</c:v>
                </c:pt>
                <c:pt idx="10">
                  <c:v>748.8</c:v>
                </c:pt>
                <c:pt idx="11">
                  <c:v>817.28000000000043</c:v>
                </c:pt>
                <c:pt idx="12">
                  <c:v>1164.8</c:v>
                </c:pt>
                <c:pt idx="13">
                  <c:v>1052.8</c:v>
                </c:pt>
                <c:pt idx="14">
                  <c:v>1308.8</c:v>
                </c:pt>
                <c:pt idx="15">
                  <c:v>1191.04</c:v>
                </c:pt>
                <c:pt idx="16">
                  <c:v>1346.56</c:v>
                </c:pt>
                <c:pt idx="17">
                  <c:v>1336.32</c:v>
                </c:pt>
                <c:pt idx="18">
                  <c:v>1565.44</c:v>
                </c:pt>
                <c:pt idx="19">
                  <c:v>1401.6</c:v>
                </c:pt>
                <c:pt idx="20">
                  <c:v>1477.12</c:v>
                </c:pt>
                <c:pt idx="21">
                  <c:v>1502.72</c:v>
                </c:pt>
                <c:pt idx="22">
                  <c:v>1501.44</c:v>
                </c:pt>
                <c:pt idx="23">
                  <c:v>1780.48</c:v>
                </c:pt>
                <c:pt idx="24">
                  <c:v>1935.36</c:v>
                </c:pt>
                <c:pt idx="25">
                  <c:v>1827.84</c:v>
                </c:pt>
                <c:pt idx="26">
                  <c:v>1881.6</c:v>
                </c:pt>
                <c:pt idx="27">
                  <c:v>2252.8000000000002</c:v>
                </c:pt>
                <c:pt idx="28">
                  <c:v>1981.44</c:v>
                </c:pt>
                <c:pt idx="29">
                  <c:v>1470.72</c:v>
                </c:pt>
                <c:pt idx="30">
                  <c:v>1474.56</c:v>
                </c:pt>
                <c:pt idx="31">
                  <c:v>1383.6799999999998</c:v>
                </c:pt>
                <c:pt idx="32">
                  <c:v>1210.8799999999999</c:v>
                </c:pt>
                <c:pt idx="33">
                  <c:v>1304.96</c:v>
                </c:pt>
                <c:pt idx="34">
                  <c:v>1152</c:v>
                </c:pt>
                <c:pt idx="35">
                  <c:v>1079.04</c:v>
                </c:pt>
                <c:pt idx="36">
                  <c:v>1102.72</c:v>
                </c:pt>
                <c:pt idx="37">
                  <c:v>1255.04</c:v>
                </c:pt>
                <c:pt idx="38">
                  <c:v>1308.1599999999999</c:v>
                </c:pt>
                <c:pt idx="39">
                  <c:v>1084.8</c:v>
                </c:pt>
                <c:pt idx="40">
                  <c:v>990.08</c:v>
                </c:pt>
                <c:pt idx="41">
                  <c:v>986.88</c:v>
                </c:pt>
                <c:pt idx="42">
                  <c:v>968.95999999999958</c:v>
                </c:pt>
                <c:pt idx="43">
                  <c:v>936.3199999999996</c:v>
                </c:pt>
                <c:pt idx="44">
                  <c:v>887.04</c:v>
                </c:pt>
                <c:pt idx="45">
                  <c:v>878.72</c:v>
                </c:pt>
                <c:pt idx="46">
                  <c:v>874.88</c:v>
                </c:pt>
                <c:pt idx="47">
                  <c:v>899.83999999999958</c:v>
                </c:pt>
                <c:pt idx="48">
                  <c:v>1020.8</c:v>
                </c:pt>
                <c:pt idx="49">
                  <c:v>1224.96</c:v>
                </c:pt>
                <c:pt idx="50">
                  <c:v>1180.8</c:v>
                </c:pt>
                <c:pt idx="51">
                  <c:v>1200</c:v>
                </c:pt>
                <c:pt idx="52">
                  <c:v>1424.6399999999999</c:v>
                </c:pt>
                <c:pt idx="53">
                  <c:v>1561.6</c:v>
                </c:pt>
                <c:pt idx="54">
                  <c:v>1725.44</c:v>
                </c:pt>
                <c:pt idx="55">
                  <c:v>2017.28</c:v>
                </c:pt>
                <c:pt idx="56">
                  <c:v>2158.08</c:v>
                </c:pt>
                <c:pt idx="57">
                  <c:v>2338.56</c:v>
                </c:pt>
                <c:pt idx="58">
                  <c:v>1557.76</c:v>
                </c:pt>
                <c:pt idx="59">
                  <c:v>1414.4</c:v>
                </c:pt>
                <c:pt idx="60">
                  <c:v>1479.6799999999998</c:v>
                </c:pt>
                <c:pt idx="61">
                  <c:v>1820.1599999999999</c:v>
                </c:pt>
                <c:pt idx="62">
                  <c:v>1465.6</c:v>
                </c:pt>
                <c:pt idx="63">
                  <c:v>1328.6399999999999</c:v>
                </c:pt>
                <c:pt idx="64">
                  <c:v>1392.6399999999999</c:v>
                </c:pt>
                <c:pt idx="65">
                  <c:v>1557.76</c:v>
                </c:pt>
                <c:pt idx="66">
                  <c:v>1422.08</c:v>
                </c:pt>
                <c:pt idx="67">
                  <c:v>1128.96</c:v>
                </c:pt>
                <c:pt idx="68">
                  <c:v>960</c:v>
                </c:pt>
                <c:pt idx="69">
                  <c:v>785.92</c:v>
                </c:pt>
                <c:pt idx="70">
                  <c:v>657.92</c:v>
                </c:pt>
                <c:pt idx="71">
                  <c:v>637.12</c:v>
                </c:pt>
                <c:pt idx="72">
                  <c:v>741.12</c:v>
                </c:pt>
                <c:pt idx="73">
                  <c:v>750.08</c:v>
                </c:pt>
                <c:pt idx="74">
                  <c:v>677.76</c:v>
                </c:pt>
                <c:pt idx="75">
                  <c:v>732.16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AB-46BE-BFB2-F6D765DCA53F}"/>
            </c:ext>
          </c:extLst>
        </c:ser>
        <c:ser>
          <c:idx val="4"/>
          <c:order val="2"/>
          <c:tx>
            <c:strRef>
              <c:f>'27.8.2012 výběr'!$F$1</c:f>
              <c:strCache>
                <c:ptCount val="1"/>
                <c:pt idx="0">
                  <c:v>4 Sever</c:v>
                </c:pt>
              </c:strCache>
            </c:strRef>
          </c:tx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0.37500000000000022</c:v>
                </c:pt>
                <c:pt idx="1">
                  <c:v>0.37847222222222265</c:v>
                </c:pt>
                <c:pt idx="2">
                  <c:v>0.38194444444444475</c:v>
                </c:pt>
                <c:pt idx="3">
                  <c:v>0.38541666666666718</c:v>
                </c:pt>
                <c:pt idx="4">
                  <c:v>0.38888888888888962</c:v>
                </c:pt>
                <c:pt idx="5">
                  <c:v>0.39236111111111133</c:v>
                </c:pt>
                <c:pt idx="6">
                  <c:v>0.39583333333333331</c:v>
                </c:pt>
                <c:pt idx="7">
                  <c:v>0.39930555555555591</c:v>
                </c:pt>
                <c:pt idx="8">
                  <c:v>0.40277777777777801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0.41666666666666696</c:v>
                </c:pt>
                <c:pt idx="13">
                  <c:v>0.42013888888888912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0.43402777777777823</c:v>
                </c:pt>
                <c:pt idx="18">
                  <c:v>0.43750000000000022</c:v>
                </c:pt>
                <c:pt idx="19">
                  <c:v>0.44097222222222254</c:v>
                </c:pt>
                <c:pt idx="20">
                  <c:v>0.44444444444444464</c:v>
                </c:pt>
                <c:pt idx="21">
                  <c:v>0.44791666666666713</c:v>
                </c:pt>
                <c:pt idx="22">
                  <c:v>0.45138888888888939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0.46527777777777801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0.47916666666666696</c:v>
                </c:pt>
                <c:pt idx="31">
                  <c:v>0.48263888888888912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0.49652777777777823</c:v>
                </c:pt>
                <c:pt idx="36">
                  <c:v>0.5</c:v>
                </c:pt>
                <c:pt idx="37">
                  <c:v>0.50347222222222177</c:v>
                </c:pt>
                <c:pt idx="38">
                  <c:v>0.50694444444444464</c:v>
                </c:pt>
                <c:pt idx="39">
                  <c:v>0.51041666666666607</c:v>
                </c:pt>
                <c:pt idx="40">
                  <c:v>0.51388888888888895</c:v>
                </c:pt>
                <c:pt idx="41">
                  <c:v>0.51736111111111061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0.5833333333333337</c:v>
                </c:pt>
                <c:pt idx="61">
                  <c:v>0.58680555555555602</c:v>
                </c:pt>
                <c:pt idx="62">
                  <c:v>0.59027777777777768</c:v>
                </c:pt>
                <c:pt idx="63">
                  <c:v>0.59375000000000033</c:v>
                </c:pt>
                <c:pt idx="64">
                  <c:v>0.5972222222222221</c:v>
                </c:pt>
                <c:pt idx="65">
                  <c:v>0.60069444444444509</c:v>
                </c:pt>
                <c:pt idx="66">
                  <c:v>0.60416666666666652</c:v>
                </c:pt>
                <c:pt idx="67">
                  <c:v>0.60763888888888973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0.61805555555555614</c:v>
                </c:pt>
                <c:pt idx="71">
                  <c:v>0.62152777777777779</c:v>
                </c:pt>
                <c:pt idx="72">
                  <c:v>0.62500000000000044</c:v>
                </c:pt>
                <c:pt idx="73">
                  <c:v>0.62847222222222221</c:v>
                </c:pt>
                <c:pt idx="74">
                  <c:v>0.63194444444444509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výběr'!$F$2:$F$77</c:f>
              <c:numCache>
                <c:formatCode>#,##0</c:formatCode>
                <c:ptCount val="76"/>
                <c:pt idx="0">
                  <c:v>498.88</c:v>
                </c:pt>
                <c:pt idx="1">
                  <c:v>413.12</c:v>
                </c:pt>
                <c:pt idx="2">
                  <c:v>375.04</c:v>
                </c:pt>
                <c:pt idx="3">
                  <c:v>300</c:v>
                </c:pt>
                <c:pt idx="4">
                  <c:v>438.08</c:v>
                </c:pt>
                <c:pt idx="5">
                  <c:v>548.16</c:v>
                </c:pt>
                <c:pt idx="6">
                  <c:v>591.04</c:v>
                </c:pt>
                <c:pt idx="7">
                  <c:v>760.3199999999996</c:v>
                </c:pt>
                <c:pt idx="8">
                  <c:v>789.76</c:v>
                </c:pt>
                <c:pt idx="9">
                  <c:v>538.88</c:v>
                </c:pt>
                <c:pt idx="10">
                  <c:v>545.91999999999996</c:v>
                </c:pt>
                <c:pt idx="11">
                  <c:v>600</c:v>
                </c:pt>
                <c:pt idx="12">
                  <c:v>951.04</c:v>
                </c:pt>
                <c:pt idx="13">
                  <c:v>837.12</c:v>
                </c:pt>
                <c:pt idx="14">
                  <c:v>954.24</c:v>
                </c:pt>
                <c:pt idx="15">
                  <c:v>920.3199999999996</c:v>
                </c:pt>
                <c:pt idx="16">
                  <c:v>992</c:v>
                </c:pt>
                <c:pt idx="17">
                  <c:v>1125.1199999999999</c:v>
                </c:pt>
                <c:pt idx="18">
                  <c:v>1224.32</c:v>
                </c:pt>
                <c:pt idx="19">
                  <c:v>1171.8399999999999</c:v>
                </c:pt>
                <c:pt idx="20">
                  <c:v>1166.72</c:v>
                </c:pt>
                <c:pt idx="21">
                  <c:v>1240.32</c:v>
                </c:pt>
                <c:pt idx="22">
                  <c:v>1182.08</c:v>
                </c:pt>
                <c:pt idx="23">
                  <c:v>1337.6</c:v>
                </c:pt>
                <c:pt idx="24">
                  <c:v>1451.52</c:v>
                </c:pt>
                <c:pt idx="25">
                  <c:v>1478.4</c:v>
                </c:pt>
                <c:pt idx="26">
                  <c:v>1510.4</c:v>
                </c:pt>
                <c:pt idx="27">
                  <c:v>1708.8</c:v>
                </c:pt>
                <c:pt idx="28">
                  <c:v>1562.8799999999999</c:v>
                </c:pt>
                <c:pt idx="29">
                  <c:v>1230.72</c:v>
                </c:pt>
                <c:pt idx="30">
                  <c:v>1191.04</c:v>
                </c:pt>
                <c:pt idx="31">
                  <c:v>1068.1599999999999</c:v>
                </c:pt>
                <c:pt idx="32">
                  <c:v>960</c:v>
                </c:pt>
                <c:pt idx="33">
                  <c:v>1024</c:v>
                </c:pt>
                <c:pt idx="34">
                  <c:v>922.24</c:v>
                </c:pt>
                <c:pt idx="35">
                  <c:v>805.76</c:v>
                </c:pt>
                <c:pt idx="36">
                  <c:v>828.8</c:v>
                </c:pt>
                <c:pt idx="37">
                  <c:v>929.28000000000043</c:v>
                </c:pt>
                <c:pt idx="38">
                  <c:v>1024</c:v>
                </c:pt>
                <c:pt idx="39">
                  <c:v>867.2</c:v>
                </c:pt>
                <c:pt idx="40">
                  <c:v>801.92</c:v>
                </c:pt>
                <c:pt idx="41">
                  <c:v>785.28000000000043</c:v>
                </c:pt>
                <c:pt idx="42">
                  <c:v>736</c:v>
                </c:pt>
                <c:pt idx="43">
                  <c:v>746.88</c:v>
                </c:pt>
                <c:pt idx="44">
                  <c:v>673.92</c:v>
                </c:pt>
                <c:pt idx="45">
                  <c:v>668.8</c:v>
                </c:pt>
                <c:pt idx="46">
                  <c:v>657.28000000000043</c:v>
                </c:pt>
                <c:pt idx="47">
                  <c:v>702.72</c:v>
                </c:pt>
                <c:pt idx="48">
                  <c:v>768</c:v>
                </c:pt>
                <c:pt idx="49">
                  <c:v>929.92</c:v>
                </c:pt>
                <c:pt idx="50">
                  <c:v>940.16</c:v>
                </c:pt>
                <c:pt idx="51">
                  <c:v>936.3199999999996</c:v>
                </c:pt>
                <c:pt idx="52">
                  <c:v>1091.8399999999999</c:v>
                </c:pt>
                <c:pt idx="53">
                  <c:v>1235.8399999999999</c:v>
                </c:pt>
                <c:pt idx="54">
                  <c:v>1373.44</c:v>
                </c:pt>
                <c:pt idx="55">
                  <c:v>1464.32</c:v>
                </c:pt>
                <c:pt idx="56">
                  <c:v>1562.8799999999999</c:v>
                </c:pt>
                <c:pt idx="57">
                  <c:v>1720.32</c:v>
                </c:pt>
                <c:pt idx="58">
                  <c:v>1233.28</c:v>
                </c:pt>
                <c:pt idx="59">
                  <c:v>1091.8399999999999</c:v>
                </c:pt>
                <c:pt idx="60">
                  <c:v>1141.1199999999999</c:v>
                </c:pt>
                <c:pt idx="61">
                  <c:v>1559.04</c:v>
                </c:pt>
                <c:pt idx="62">
                  <c:v>1184</c:v>
                </c:pt>
                <c:pt idx="63">
                  <c:v>1027.8399999999999</c:v>
                </c:pt>
                <c:pt idx="64">
                  <c:v>1086.72</c:v>
                </c:pt>
                <c:pt idx="65">
                  <c:v>1258.8799999999999</c:v>
                </c:pt>
                <c:pt idx="66">
                  <c:v>1123.2</c:v>
                </c:pt>
                <c:pt idx="67">
                  <c:v>890.88</c:v>
                </c:pt>
                <c:pt idx="68">
                  <c:v>766.08</c:v>
                </c:pt>
                <c:pt idx="69">
                  <c:v>608.95999999999958</c:v>
                </c:pt>
                <c:pt idx="70">
                  <c:v>535.04</c:v>
                </c:pt>
                <c:pt idx="71">
                  <c:v>462.08</c:v>
                </c:pt>
                <c:pt idx="72">
                  <c:v>580.16</c:v>
                </c:pt>
                <c:pt idx="73">
                  <c:v>586.88</c:v>
                </c:pt>
                <c:pt idx="74">
                  <c:v>525.12</c:v>
                </c:pt>
                <c:pt idx="75">
                  <c:v>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AB-46BE-BFB2-F6D765DCA53F}"/>
            </c:ext>
          </c:extLst>
        </c:ser>
        <c:ser>
          <c:idx val="5"/>
          <c:order val="3"/>
          <c:tx>
            <c:strRef>
              <c:f>'27.8.2012 výběr'!$G$1</c:f>
              <c:strCache>
                <c:ptCount val="1"/>
                <c:pt idx="0">
                  <c:v>6 Jih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0.37500000000000022</c:v>
                </c:pt>
                <c:pt idx="1">
                  <c:v>0.37847222222222265</c:v>
                </c:pt>
                <c:pt idx="2">
                  <c:v>0.38194444444444475</c:v>
                </c:pt>
                <c:pt idx="3">
                  <c:v>0.38541666666666718</c:v>
                </c:pt>
                <c:pt idx="4">
                  <c:v>0.38888888888888962</c:v>
                </c:pt>
                <c:pt idx="5">
                  <c:v>0.39236111111111133</c:v>
                </c:pt>
                <c:pt idx="6">
                  <c:v>0.39583333333333331</c:v>
                </c:pt>
                <c:pt idx="7">
                  <c:v>0.39930555555555591</c:v>
                </c:pt>
                <c:pt idx="8">
                  <c:v>0.40277777777777801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0.41666666666666696</c:v>
                </c:pt>
                <c:pt idx="13">
                  <c:v>0.42013888888888912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0.43402777777777823</c:v>
                </c:pt>
                <c:pt idx="18">
                  <c:v>0.43750000000000022</c:v>
                </c:pt>
                <c:pt idx="19">
                  <c:v>0.44097222222222254</c:v>
                </c:pt>
                <c:pt idx="20">
                  <c:v>0.44444444444444464</c:v>
                </c:pt>
                <c:pt idx="21">
                  <c:v>0.44791666666666713</c:v>
                </c:pt>
                <c:pt idx="22">
                  <c:v>0.45138888888888939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0.46527777777777801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0.47916666666666696</c:v>
                </c:pt>
                <c:pt idx="31">
                  <c:v>0.48263888888888912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0.49652777777777823</c:v>
                </c:pt>
                <c:pt idx="36">
                  <c:v>0.5</c:v>
                </c:pt>
                <c:pt idx="37">
                  <c:v>0.50347222222222177</c:v>
                </c:pt>
                <c:pt idx="38">
                  <c:v>0.50694444444444464</c:v>
                </c:pt>
                <c:pt idx="39">
                  <c:v>0.51041666666666607</c:v>
                </c:pt>
                <c:pt idx="40">
                  <c:v>0.51388888888888895</c:v>
                </c:pt>
                <c:pt idx="41">
                  <c:v>0.51736111111111061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0.5833333333333337</c:v>
                </c:pt>
                <c:pt idx="61">
                  <c:v>0.58680555555555602</c:v>
                </c:pt>
                <c:pt idx="62">
                  <c:v>0.59027777777777768</c:v>
                </c:pt>
                <c:pt idx="63">
                  <c:v>0.59375000000000033</c:v>
                </c:pt>
                <c:pt idx="64">
                  <c:v>0.5972222222222221</c:v>
                </c:pt>
                <c:pt idx="65">
                  <c:v>0.60069444444444509</c:v>
                </c:pt>
                <c:pt idx="66">
                  <c:v>0.60416666666666652</c:v>
                </c:pt>
                <c:pt idx="67">
                  <c:v>0.60763888888888973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0.61805555555555614</c:v>
                </c:pt>
                <c:pt idx="71">
                  <c:v>0.62152777777777779</c:v>
                </c:pt>
                <c:pt idx="72">
                  <c:v>0.62500000000000044</c:v>
                </c:pt>
                <c:pt idx="73">
                  <c:v>0.62847222222222221</c:v>
                </c:pt>
                <c:pt idx="74">
                  <c:v>0.63194444444444509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výběr'!$G$2:$G$77</c:f>
              <c:numCache>
                <c:formatCode>#,##0</c:formatCode>
                <c:ptCount val="76"/>
                <c:pt idx="0">
                  <c:v>511.04</c:v>
                </c:pt>
                <c:pt idx="1">
                  <c:v>413.12</c:v>
                </c:pt>
                <c:pt idx="2">
                  <c:v>381.12</c:v>
                </c:pt>
                <c:pt idx="3">
                  <c:v>308</c:v>
                </c:pt>
                <c:pt idx="4">
                  <c:v>445.12</c:v>
                </c:pt>
                <c:pt idx="5">
                  <c:v>586.88</c:v>
                </c:pt>
                <c:pt idx="6">
                  <c:v>625.91999999999996</c:v>
                </c:pt>
                <c:pt idx="7">
                  <c:v>778.88</c:v>
                </c:pt>
                <c:pt idx="8">
                  <c:v>782.72</c:v>
                </c:pt>
                <c:pt idx="9">
                  <c:v>544.95999999999958</c:v>
                </c:pt>
                <c:pt idx="10">
                  <c:v>569.91999999999996</c:v>
                </c:pt>
                <c:pt idx="11">
                  <c:v>628.16</c:v>
                </c:pt>
                <c:pt idx="12">
                  <c:v>979.2</c:v>
                </c:pt>
                <c:pt idx="13">
                  <c:v>844.16</c:v>
                </c:pt>
                <c:pt idx="14">
                  <c:v>1000.9599999999996</c:v>
                </c:pt>
                <c:pt idx="15">
                  <c:v>942.08</c:v>
                </c:pt>
                <c:pt idx="16">
                  <c:v>1070.08</c:v>
                </c:pt>
                <c:pt idx="17">
                  <c:v>1160.32</c:v>
                </c:pt>
                <c:pt idx="18">
                  <c:v>1294.08</c:v>
                </c:pt>
                <c:pt idx="19">
                  <c:v>1116.1599999999999</c:v>
                </c:pt>
                <c:pt idx="20">
                  <c:v>1221.76</c:v>
                </c:pt>
                <c:pt idx="21">
                  <c:v>1210.8799999999999</c:v>
                </c:pt>
                <c:pt idx="22">
                  <c:v>1235.8399999999999</c:v>
                </c:pt>
                <c:pt idx="23">
                  <c:v>1427.2</c:v>
                </c:pt>
                <c:pt idx="24">
                  <c:v>1514.24</c:v>
                </c:pt>
                <c:pt idx="25">
                  <c:v>1515.52</c:v>
                </c:pt>
                <c:pt idx="26">
                  <c:v>1477.12</c:v>
                </c:pt>
                <c:pt idx="27">
                  <c:v>1815.04</c:v>
                </c:pt>
                <c:pt idx="28">
                  <c:v>1679.36</c:v>
                </c:pt>
                <c:pt idx="29">
                  <c:v>1226.24</c:v>
                </c:pt>
                <c:pt idx="30">
                  <c:v>1192.32</c:v>
                </c:pt>
                <c:pt idx="31">
                  <c:v>1095.04</c:v>
                </c:pt>
                <c:pt idx="32">
                  <c:v>1029.76</c:v>
                </c:pt>
                <c:pt idx="33">
                  <c:v>1068.8</c:v>
                </c:pt>
                <c:pt idx="34">
                  <c:v>940.8</c:v>
                </c:pt>
                <c:pt idx="35">
                  <c:v>849.92</c:v>
                </c:pt>
                <c:pt idx="36">
                  <c:v>853.76</c:v>
                </c:pt>
                <c:pt idx="37">
                  <c:v>1002.24</c:v>
                </c:pt>
                <c:pt idx="38">
                  <c:v>1075.2</c:v>
                </c:pt>
                <c:pt idx="39">
                  <c:v>890.88</c:v>
                </c:pt>
                <c:pt idx="40">
                  <c:v>823.04</c:v>
                </c:pt>
                <c:pt idx="41">
                  <c:v>803.2</c:v>
                </c:pt>
                <c:pt idx="42">
                  <c:v>771.83999999999958</c:v>
                </c:pt>
                <c:pt idx="43">
                  <c:v>775.04</c:v>
                </c:pt>
                <c:pt idx="44">
                  <c:v>704</c:v>
                </c:pt>
                <c:pt idx="45">
                  <c:v>705.92</c:v>
                </c:pt>
                <c:pt idx="46">
                  <c:v>689.92</c:v>
                </c:pt>
                <c:pt idx="47">
                  <c:v>727.04</c:v>
                </c:pt>
                <c:pt idx="48">
                  <c:v>801.28000000000043</c:v>
                </c:pt>
                <c:pt idx="49">
                  <c:v>970.88</c:v>
                </c:pt>
                <c:pt idx="50">
                  <c:v>961.92</c:v>
                </c:pt>
                <c:pt idx="51">
                  <c:v>940.8</c:v>
                </c:pt>
                <c:pt idx="52">
                  <c:v>1134.72</c:v>
                </c:pt>
                <c:pt idx="53">
                  <c:v>1272.96</c:v>
                </c:pt>
                <c:pt idx="54">
                  <c:v>1396.48</c:v>
                </c:pt>
                <c:pt idx="55">
                  <c:v>1553.92</c:v>
                </c:pt>
                <c:pt idx="56">
                  <c:v>1745.92</c:v>
                </c:pt>
                <c:pt idx="57">
                  <c:v>1937.92</c:v>
                </c:pt>
                <c:pt idx="58">
                  <c:v>1318.4</c:v>
                </c:pt>
                <c:pt idx="59">
                  <c:v>1134.08</c:v>
                </c:pt>
                <c:pt idx="60">
                  <c:v>1192.32</c:v>
                </c:pt>
                <c:pt idx="61">
                  <c:v>1477.12</c:v>
                </c:pt>
                <c:pt idx="62">
                  <c:v>1360.6399999999999</c:v>
                </c:pt>
                <c:pt idx="63">
                  <c:v>1064.32</c:v>
                </c:pt>
                <c:pt idx="64">
                  <c:v>1091.2</c:v>
                </c:pt>
                <c:pt idx="65">
                  <c:v>1208.32</c:v>
                </c:pt>
                <c:pt idx="66">
                  <c:v>1157.76</c:v>
                </c:pt>
                <c:pt idx="67">
                  <c:v>1002.88</c:v>
                </c:pt>
                <c:pt idx="68">
                  <c:v>819.83999999999958</c:v>
                </c:pt>
                <c:pt idx="69">
                  <c:v>664.3199999999996</c:v>
                </c:pt>
                <c:pt idx="70">
                  <c:v>558.08000000000004</c:v>
                </c:pt>
                <c:pt idx="71">
                  <c:v>465.91999999999979</c:v>
                </c:pt>
                <c:pt idx="72">
                  <c:v>585.91999999999996</c:v>
                </c:pt>
                <c:pt idx="73">
                  <c:v>602.88</c:v>
                </c:pt>
                <c:pt idx="74">
                  <c:v>560.95999999999958</c:v>
                </c:pt>
                <c:pt idx="75">
                  <c:v>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FAB-46BE-BFB2-F6D765DCA53F}"/>
            </c:ext>
          </c:extLst>
        </c:ser>
        <c:ser>
          <c:idx val="6"/>
          <c:order val="4"/>
          <c:tx>
            <c:strRef>
              <c:f>'27.8.2012 výběr'!$H$1</c:f>
              <c:strCache>
                <c:ptCount val="1"/>
                <c:pt idx="0">
                  <c:v>8 Západ</c:v>
                </c:pt>
              </c:strCache>
            </c:strRef>
          </c:tx>
          <c:spPr>
            <a:ln w="254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0.37500000000000022</c:v>
                </c:pt>
                <c:pt idx="1">
                  <c:v>0.37847222222222265</c:v>
                </c:pt>
                <c:pt idx="2">
                  <c:v>0.38194444444444475</c:v>
                </c:pt>
                <c:pt idx="3">
                  <c:v>0.38541666666666718</c:v>
                </c:pt>
                <c:pt idx="4">
                  <c:v>0.38888888888888962</c:v>
                </c:pt>
                <c:pt idx="5">
                  <c:v>0.39236111111111133</c:v>
                </c:pt>
                <c:pt idx="6">
                  <c:v>0.39583333333333331</c:v>
                </c:pt>
                <c:pt idx="7">
                  <c:v>0.39930555555555591</c:v>
                </c:pt>
                <c:pt idx="8">
                  <c:v>0.40277777777777801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0.41666666666666696</c:v>
                </c:pt>
                <c:pt idx="13">
                  <c:v>0.42013888888888912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0.43402777777777823</c:v>
                </c:pt>
                <c:pt idx="18">
                  <c:v>0.43750000000000022</c:v>
                </c:pt>
                <c:pt idx="19">
                  <c:v>0.44097222222222254</c:v>
                </c:pt>
                <c:pt idx="20">
                  <c:v>0.44444444444444464</c:v>
                </c:pt>
                <c:pt idx="21">
                  <c:v>0.44791666666666713</c:v>
                </c:pt>
                <c:pt idx="22">
                  <c:v>0.45138888888888939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0.46527777777777801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0.47916666666666696</c:v>
                </c:pt>
                <c:pt idx="31">
                  <c:v>0.48263888888888912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0.49652777777777823</c:v>
                </c:pt>
                <c:pt idx="36">
                  <c:v>0.5</c:v>
                </c:pt>
                <c:pt idx="37">
                  <c:v>0.50347222222222177</c:v>
                </c:pt>
                <c:pt idx="38">
                  <c:v>0.50694444444444464</c:v>
                </c:pt>
                <c:pt idx="39">
                  <c:v>0.51041666666666607</c:v>
                </c:pt>
                <c:pt idx="40">
                  <c:v>0.51388888888888895</c:v>
                </c:pt>
                <c:pt idx="41">
                  <c:v>0.51736111111111061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0.5833333333333337</c:v>
                </c:pt>
                <c:pt idx="61">
                  <c:v>0.58680555555555602</c:v>
                </c:pt>
                <c:pt idx="62">
                  <c:v>0.59027777777777768</c:v>
                </c:pt>
                <c:pt idx="63">
                  <c:v>0.59375000000000033</c:v>
                </c:pt>
                <c:pt idx="64">
                  <c:v>0.5972222222222221</c:v>
                </c:pt>
                <c:pt idx="65">
                  <c:v>0.60069444444444509</c:v>
                </c:pt>
                <c:pt idx="66">
                  <c:v>0.60416666666666652</c:v>
                </c:pt>
                <c:pt idx="67">
                  <c:v>0.60763888888888973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0.61805555555555614</c:v>
                </c:pt>
                <c:pt idx="71">
                  <c:v>0.62152777777777779</c:v>
                </c:pt>
                <c:pt idx="72">
                  <c:v>0.62500000000000044</c:v>
                </c:pt>
                <c:pt idx="73">
                  <c:v>0.62847222222222221</c:v>
                </c:pt>
                <c:pt idx="74">
                  <c:v>0.63194444444444509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výběr'!$H$2:$H$77</c:f>
              <c:numCache>
                <c:formatCode>#,##0</c:formatCode>
                <c:ptCount val="76"/>
                <c:pt idx="0">
                  <c:v>477.12</c:v>
                </c:pt>
                <c:pt idx="1">
                  <c:v>391.04</c:v>
                </c:pt>
                <c:pt idx="2">
                  <c:v>352.96</c:v>
                </c:pt>
                <c:pt idx="3">
                  <c:v>290.08</c:v>
                </c:pt>
                <c:pt idx="4">
                  <c:v>412.16</c:v>
                </c:pt>
                <c:pt idx="5">
                  <c:v>557.12</c:v>
                </c:pt>
                <c:pt idx="6">
                  <c:v>605.12</c:v>
                </c:pt>
                <c:pt idx="7">
                  <c:v>723.2</c:v>
                </c:pt>
                <c:pt idx="8">
                  <c:v>746.88</c:v>
                </c:pt>
                <c:pt idx="9">
                  <c:v>552.95999999999958</c:v>
                </c:pt>
                <c:pt idx="10">
                  <c:v>526.08000000000004</c:v>
                </c:pt>
                <c:pt idx="11">
                  <c:v>593.91999999999996</c:v>
                </c:pt>
                <c:pt idx="12">
                  <c:v>933.12</c:v>
                </c:pt>
                <c:pt idx="13">
                  <c:v>778.88</c:v>
                </c:pt>
                <c:pt idx="14">
                  <c:v>917.12</c:v>
                </c:pt>
                <c:pt idx="15">
                  <c:v>894.08</c:v>
                </c:pt>
                <c:pt idx="16">
                  <c:v>1024</c:v>
                </c:pt>
                <c:pt idx="17">
                  <c:v>1109.76</c:v>
                </c:pt>
                <c:pt idx="18">
                  <c:v>1194.24</c:v>
                </c:pt>
                <c:pt idx="19">
                  <c:v>997.76</c:v>
                </c:pt>
                <c:pt idx="20">
                  <c:v>1114.24</c:v>
                </c:pt>
                <c:pt idx="21">
                  <c:v>1104</c:v>
                </c:pt>
                <c:pt idx="22">
                  <c:v>1173.76</c:v>
                </c:pt>
                <c:pt idx="23">
                  <c:v>1297.92</c:v>
                </c:pt>
                <c:pt idx="24">
                  <c:v>1409.28</c:v>
                </c:pt>
                <c:pt idx="25">
                  <c:v>1460.48</c:v>
                </c:pt>
                <c:pt idx="26">
                  <c:v>1350.4</c:v>
                </c:pt>
                <c:pt idx="27">
                  <c:v>1680.6399999999999</c:v>
                </c:pt>
                <c:pt idx="28">
                  <c:v>1625.6</c:v>
                </c:pt>
                <c:pt idx="29">
                  <c:v>1173.76</c:v>
                </c:pt>
                <c:pt idx="30">
                  <c:v>1102.72</c:v>
                </c:pt>
                <c:pt idx="31">
                  <c:v>1013.12</c:v>
                </c:pt>
                <c:pt idx="32">
                  <c:v>988.16</c:v>
                </c:pt>
                <c:pt idx="33">
                  <c:v>1013.76</c:v>
                </c:pt>
                <c:pt idx="34">
                  <c:v>885.12</c:v>
                </c:pt>
                <c:pt idx="35">
                  <c:v>805.76</c:v>
                </c:pt>
                <c:pt idx="36">
                  <c:v>792.95999999999958</c:v>
                </c:pt>
                <c:pt idx="37">
                  <c:v>920.3199999999996</c:v>
                </c:pt>
                <c:pt idx="38">
                  <c:v>988.16</c:v>
                </c:pt>
                <c:pt idx="39">
                  <c:v>828.16</c:v>
                </c:pt>
                <c:pt idx="40">
                  <c:v>769.92</c:v>
                </c:pt>
                <c:pt idx="41">
                  <c:v>737.28000000000043</c:v>
                </c:pt>
                <c:pt idx="42">
                  <c:v>728.95999999999958</c:v>
                </c:pt>
                <c:pt idx="43">
                  <c:v>709.76</c:v>
                </c:pt>
                <c:pt idx="44">
                  <c:v>653.12</c:v>
                </c:pt>
                <c:pt idx="45">
                  <c:v>659.2</c:v>
                </c:pt>
                <c:pt idx="46">
                  <c:v>646.08000000000004</c:v>
                </c:pt>
                <c:pt idx="47">
                  <c:v>677.76</c:v>
                </c:pt>
                <c:pt idx="48">
                  <c:v>755.2</c:v>
                </c:pt>
                <c:pt idx="49">
                  <c:v>917.12</c:v>
                </c:pt>
                <c:pt idx="50">
                  <c:v>922.88</c:v>
                </c:pt>
                <c:pt idx="51">
                  <c:v>867.83999999999958</c:v>
                </c:pt>
                <c:pt idx="52">
                  <c:v>1066.24</c:v>
                </c:pt>
                <c:pt idx="53">
                  <c:v>1155.8399999999999</c:v>
                </c:pt>
                <c:pt idx="54">
                  <c:v>1267.8399999999999</c:v>
                </c:pt>
                <c:pt idx="55">
                  <c:v>1387.52</c:v>
                </c:pt>
                <c:pt idx="56">
                  <c:v>1582.08</c:v>
                </c:pt>
                <c:pt idx="57">
                  <c:v>1789.44</c:v>
                </c:pt>
                <c:pt idx="58">
                  <c:v>1258.24</c:v>
                </c:pt>
                <c:pt idx="59">
                  <c:v>1054.08</c:v>
                </c:pt>
                <c:pt idx="60">
                  <c:v>1098.8799999999999</c:v>
                </c:pt>
                <c:pt idx="61">
                  <c:v>1376</c:v>
                </c:pt>
                <c:pt idx="62">
                  <c:v>1314.56</c:v>
                </c:pt>
                <c:pt idx="63">
                  <c:v>995.2</c:v>
                </c:pt>
                <c:pt idx="64">
                  <c:v>974.72</c:v>
                </c:pt>
                <c:pt idx="65">
                  <c:v>1043.8399999999999</c:v>
                </c:pt>
                <c:pt idx="66">
                  <c:v>1043.8399999999999</c:v>
                </c:pt>
                <c:pt idx="67">
                  <c:v>961.92</c:v>
                </c:pt>
                <c:pt idx="68">
                  <c:v>792.3199999999996</c:v>
                </c:pt>
                <c:pt idx="69">
                  <c:v>641.91999999999996</c:v>
                </c:pt>
                <c:pt idx="70">
                  <c:v>538.88</c:v>
                </c:pt>
                <c:pt idx="71">
                  <c:v>424.96</c:v>
                </c:pt>
                <c:pt idx="72">
                  <c:v>537.91999999999996</c:v>
                </c:pt>
                <c:pt idx="73">
                  <c:v>569.91999999999996</c:v>
                </c:pt>
                <c:pt idx="74">
                  <c:v>528.95999999999958</c:v>
                </c:pt>
                <c:pt idx="75">
                  <c:v>530.88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AB-46BE-BFB2-F6D765DCA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207104"/>
        <c:axId val="62209024"/>
      </c:lineChart>
      <c:catAx>
        <c:axId val="62207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Denní doba</a:t>
                </a:r>
              </a:p>
            </c:rich>
          </c:tx>
          <c:overlay val="0"/>
        </c:title>
        <c:numFmt formatCode="h:mm" sourceLinked="1"/>
        <c:majorTickMark val="none"/>
        <c:minorTickMark val="none"/>
        <c:tickLblPos val="nextTo"/>
        <c:spPr>
          <a:ln>
            <a:solidFill>
              <a:srgbClr val="002060"/>
            </a:solidFill>
          </a:ln>
        </c:spPr>
        <c:crossAx val="62209024"/>
        <c:crosses val="autoZero"/>
        <c:auto val="1"/>
        <c:lblAlgn val="ctr"/>
        <c:lblOffset val="100"/>
        <c:tickLblSkip val="12"/>
        <c:noMultiLvlLbl val="0"/>
      </c:catAx>
      <c:valAx>
        <c:axId val="62209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Intenzita osvětlení (lx)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207104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 algn="ctr">
        <a:defRPr lang="cs-CZ" sz="1000" b="1" i="0" u="none" strike="noStrike" kern="1200" baseline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1724806653709"/>
          <c:y val="7.3461870397064297E-2"/>
          <c:w val="0.65922324800264742"/>
          <c:h val="0.75193141090752702"/>
        </c:manualLayout>
      </c:layout>
      <c:lineChart>
        <c:grouping val="standard"/>
        <c:varyColors val="0"/>
        <c:ser>
          <c:idx val="1"/>
          <c:order val="0"/>
          <c:tx>
            <c:strRef>
              <c:f>Souhrn!$C$2</c:f>
              <c:strCache>
                <c:ptCount val="1"/>
                <c:pt idx="0">
                  <c:v>Zavřeno</c:v>
                </c:pt>
              </c:strCache>
            </c:strRef>
          </c:tx>
          <c:spPr>
            <a:ln w="31750">
              <a:solidFill>
                <a:schemeClr val="bg1"/>
              </a:solidFill>
              <a:prstDash val="solid"/>
            </a:ln>
          </c:spPr>
          <c:marker>
            <c:symbol val="none"/>
          </c:marker>
          <c:val>
            <c:numRef>
              <c:f>Souhrn!$C$3:$C$9</c:f>
              <c:numCache>
                <c:formatCode>#,##0.00</c:formatCode>
                <c:ptCount val="7"/>
                <c:pt idx="0">
                  <c:v>0.21875000000000008</c:v>
                </c:pt>
                <c:pt idx="1">
                  <c:v>0.18998397435897441</c:v>
                </c:pt>
                <c:pt idx="2">
                  <c:v>0.16033653846153847</c:v>
                </c:pt>
                <c:pt idx="3">
                  <c:v>0.13671383647798752</c:v>
                </c:pt>
                <c:pt idx="4">
                  <c:v>0.11941823899371068</c:v>
                </c:pt>
                <c:pt idx="5">
                  <c:v>0.10605345911949685</c:v>
                </c:pt>
                <c:pt idx="6">
                  <c:v>9.803459119496867E-2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6B-4F8C-971B-8A6BCA682C88}"/>
            </c:ext>
          </c:extLst>
        </c:ser>
        <c:ser>
          <c:idx val="2"/>
          <c:order val="1"/>
          <c:tx>
            <c:strRef>
              <c:f>Souhrn!$D$2</c:f>
              <c:strCache>
                <c:ptCount val="1"/>
                <c:pt idx="0">
                  <c:v>Natočeno 45º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Souhrn!$D$3:$D$9</c:f>
              <c:numCache>
                <c:formatCode>#,##0.00</c:formatCode>
                <c:ptCount val="7"/>
                <c:pt idx="0">
                  <c:v>0.77596618357487979</c:v>
                </c:pt>
                <c:pt idx="1">
                  <c:v>0.69082125603864786</c:v>
                </c:pt>
                <c:pt idx="2">
                  <c:v>0.59057971014492749</c:v>
                </c:pt>
                <c:pt idx="3">
                  <c:v>0.49396135265700486</c:v>
                </c:pt>
                <c:pt idx="4">
                  <c:v>0.39371980676328527</c:v>
                </c:pt>
                <c:pt idx="5">
                  <c:v>0.36835748792270573</c:v>
                </c:pt>
                <c:pt idx="6">
                  <c:v>0.31944444444444475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6B-4F8C-971B-8A6BCA682C88}"/>
            </c:ext>
          </c:extLst>
        </c:ser>
        <c:ser>
          <c:idx val="3"/>
          <c:order val="2"/>
          <c:tx>
            <c:strRef>
              <c:f>Souhrn!$E$2</c:f>
              <c:strCache>
                <c:ptCount val="1"/>
                <c:pt idx="0">
                  <c:v>Otevřeno 90º</c:v>
                </c:pt>
              </c:strCache>
            </c:strRef>
          </c:tx>
          <c:spPr>
            <a:ln w="25400">
              <a:solidFill>
                <a:srgbClr val="00B050"/>
              </a:solidFill>
              <a:prstDash val="solid"/>
            </a:ln>
          </c:spPr>
          <c:marker>
            <c:symbol val="none"/>
          </c:marker>
          <c:val>
            <c:numRef>
              <c:f>Souhrn!$E$3:$E$9</c:f>
              <c:numCache>
                <c:formatCode>#,##0.00</c:formatCode>
                <c:ptCount val="7"/>
                <c:pt idx="0">
                  <c:v>1.6776315789473686</c:v>
                </c:pt>
                <c:pt idx="1">
                  <c:v>1.6635338345864661</c:v>
                </c:pt>
                <c:pt idx="2">
                  <c:v>1.6216216216216219</c:v>
                </c:pt>
                <c:pt idx="3">
                  <c:v>1.1729651162790697</c:v>
                </c:pt>
                <c:pt idx="4">
                  <c:v>0.9434055118110235</c:v>
                </c:pt>
                <c:pt idx="5">
                  <c:v>0.76482213438735203</c:v>
                </c:pt>
                <c:pt idx="6">
                  <c:v>0.63690476190476197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6B-4F8C-971B-8A6BCA682C88}"/>
            </c:ext>
          </c:extLst>
        </c:ser>
        <c:ser>
          <c:idx val="5"/>
          <c:order val="3"/>
          <c:tx>
            <c:strRef>
              <c:f>Souhrn!$F$2</c:f>
              <c:strCache>
                <c:ptCount val="1"/>
                <c:pt idx="0">
                  <c:v>Vytaženo</c:v>
                </c:pt>
              </c:strCache>
            </c:strRef>
          </c:tx>
          <c:spPr>
            <a:ln w="3175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Souhrn!$F$3:$F$9</c:f>
              <c:numCache>
                <c:formatCode>#,##0.00</c:formatCode>
                <c:ptCount val="7"/>
                <c:pt idx="0">
                  <c:v>5.0409836065573765</c:v>
                </c:pt>
                <c:pt idx="1">
                  <c:v>3.5080645161290334</c:v>
                </c:pt>
                <c:pt idx="2">
                  <c:v>2.4335317460317492</c:v>
                </c:pt>
                <c:pt idx="3">
                  <c:v>1.7822265625</c:v>
                </c:pt>
                <c:pt idx="4">
                  <c:v>1.3525390625</c:v>
                </c:pt>
                <c:pt idx="5">
                  <c:v>1.0214552238805976</c:v>
                </c:pt>
                <c:pt idx="6">
                  <c:v>0.86203703703703694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6B-4F8C-971B-8A6BCA682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606720"/>
        <c:axId val="62612992"/>
      </c:lineChart>
      <c:catAx>
        <c:axId val="62606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Vzdálenost</a:t>
                </a:r>
                <a:r>
                  <a:rPr lang="cs-CZ" baseline="0"/>
                  <a:t> od okna (m)</a:t>
                </a:r>
                <a:endParaRPr lang="cs-CZ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6261299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62612992"/>
        <c:scaling>
          <c:orientation val="minMax"/>
          <c:max val="6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 Denní osvětlenost (%)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62606720"/>
        <c:crosses val="autoZero"/>
        <c:crossBetween val="between"/>
        <c:majorUnit val="1"/>
      </c:valAx>
    </c:plotArea>
    <c:legend>
      <c:legendPos val="r"/>
      <c:overlay val="0"/>
      <c:spPr>
        <a:solidFill>
          <a:srgbClr val="FFFFFF"/>
        </a:solidFill>
        <a:ln w="3175">
          <a:noFill/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'27.8.2012 výběr'!$B$1</c:f>
              <c:strCache>
                <c:ptCount val="1"/>
                <c:pt idx="0">
                  <c:v>Meteo 3</c:v>
                </c:pt>
              </c:strCache>
            </c:strRef>
          </c:tx>
          <c:spPr>
            <a:ln w="3810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0.37500000000000017</c:v>
                </c:pt>
                <c:pt idx="1">
                  <c:v>0.37847222222222254</c:v>
                </c:pt>
                <c:pt idx="2">
                  <c:v>0.38194444444444464</c:v>
                </c:pt>
                <c:pt idx="3">
                  <c:v>0.38541666666666707</c:v>
                </c:pt>
                <c:pt idx="4">
                  <c:v>0.38888888888888945</c:v>
                </c:pt>
                <c:pt idx="5">
                  <c:v>0.39236111111111127</c:v>
                </c:pt>
                <c:pt idx="6">
                  <c:v>0.39583333333333331</c:v>
                </c:pt>
                <c:pt idx="7">
                  <c:v>0.39930555555555586</c:v>
                </c:pt>
                <c:pt idx="8">
                  <c:v>0.40277777777777796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0.41666666666666691</c:v>
                </c:pt>
                <c:pt idx="13">
                  <c:v>0.42013888888888906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0.43402777777777812</c:v>
                </c:pt>
                <c:pt idx="18">
                  <c:v>0.43750000000000017</c:v>
                </c:pt>
                <c:pt idx="19">
                  <c:v>0.44097222222222232</c:v>
                </c:pt>
                <c:pt idx="20">
                  <c:v>0.44444444444444442</c:v>
                </c:pt>
                <c:pt idx="21">
                  <c:v>0.44791666666666691</c:v>
                </c:pt>
                <c:pt idx="22">
                  <c:v>0.45138888888888923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0.46527777777777796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0.47916666666666691</c:v>
                </c:pt>
                <c:pt idx="31">
                  <c:v>0.48263888888888906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0.49652777777777812</c:v>
                </c:pt>
                <c:pt idx="36">
                  <c:v>0.5</c:v>
                </c:pt>
                <c:pt idx="37">
                  <c:v>0.50347222222222188</c:v>
                </c:pt>
                <c:pt idx="38">
                  <c:v>0.50694444444444464</c:v>
                </c:pt>
                <c:pt idx="39">
                  <c:v>0.51041666666666619</c:v>
                </c:pt>
                <c:pt idx="40">
                  <c:v>0.51388888888888895</c:v>
                </c:pt>
                <c:pt idx="41">
                  <c:v>0.51736111111111072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0.58333333333333337</c:v>
                </c:pt>
                <c:pt idx="61">
                  <c:v>0.58680555555555569</c:v>
                </c:pt>
                <c:pt idx="62">
                  <c:v>0.59027777777777757</c:v>
                </c:pt>
                <c:pt idx="63">
                  <c:v>0.59375</c:v>
                </c:pt>
                <c:pt idx="64">
                  <c:v>0.59722222222222188</c:v>
                </c:pt>
                <c:pt idx="65">
                  <c:v>0.60069444444444486</c:v>
                </c:pt>
                <c:pt idx="66">
                  <c:v>0.60416666666666652</c:v>
                </c:pt>
                <c:pt idx="67">
                  <c:v>0.60763888888888951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0.61805555555555602</c:v>
                </c:pt>
                <c:pt idx="71">
                  <c:v>0.62152777777777779</c:v>
                </c:pt>
                <c:pt idx="72">
                  <c:v>0.62500000000000033</c:v>
                </c:pt>
                <c:pt idx="73">
                  <c:v>0.62847222222222221</c:v>
                </c:pt>
                <c:pt idx="74">
                  <c:v>0.63194444444444486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výběr'!$B$2:$B$77</c:f>
              <c:numCache>
                <c:formatCode>#,##0</c:formatCode>
                <c:ptCount val="76"/>
                <c:pt idx="0">
                  <c:v>1680</c:v>
                </c:pt>
                <c:pt idx="1">
                  <c:v>1288</c:v>
                </c:pt>
                <c:pt idx="2">
                  <c:v>1176</c:v>
                </c:pt>
                <c:pt idx="3">
                  <c:v>1064</c:v>
                </c:pt>
                <c:pt idx="4">
                  <c:v>1456</c:v>
                </c:pt>
                <c:pt idx="5">
                  <c:v>1848</c:v>
                </c:pt>
                <c:pt idx="6">
                  <c:v>1960</c:v>
                </c:pt>
                <c:pt idx="7">
                  <c:v>2576</c:v>
                </c:pt>
                <c:pt idx="8">
                  <c:v>2576</c:v>
                </c:pt>
                <c:pt idx="9">
                  <c:v>1680</c:v>
                </c:pt>
                <c:pt idx="10">
                  <c:v>1960</c:v>
                </c:pt>
                <c:pt idx="11">
                  <c:v>2072</c:v>
                </c:pt>
                <c:pt idx="12">
                  <c:v>3248</c:v>
                </c:pt>
                <c:pt idx="13">
                  <c:v>2744</c:v>
                </c:pt>
                <c:pt idx="14">
                  <c:v>3248</c:v>
                </c:pt>
                <c:pt idx="15">
                  <c:v>3136</c:v>
                </c:pt>
                <c:pt idx="16">
                  <c:v>3528</c:v>
                </c:pt>
                <c:pt idx="17">
                  <c:v>3752</c:v>
                </c:pt>
                <c:pt idx="18">
                  <c:v>4144</c:v>
                </c:pt>
                <c:pt idx="19">
                  <c:v>3752</c:v>
                </c:pt>
                <c:pt idx="20">
                  <c:v>3920</c:v>
                </c:pt>
                <c:pt idx="21">
                  <c:v>4032</c:v>
                </c:pt>
                <c:pt idx="22">
                  <c:v>4032</c:v>
                </c:pt>
                <c:pt idx="23">
                  <c:v>4704</c:v>
                </c:pt>
                <c:pt idx="24">
                  <c:v>5096</c:v>
                </c:pt>
                <c:pt idx="25">
                  <c:v>5096</c:v>
                </c:pt>
                <c:pt idx="26">
                  <c:v>5208</c:v>
                </c:pt>
                <c:pt idx="27">
                  <c:v>6104</c:v>
                </c:pt>
                <c:pt idx="28">
                  <c:v>5600</c:v>
                </c:pt>
                <c:pt idx="29">
                  <c:v>4144</c:v>
                </c:pt>
                <c:pt idx="30">
                  <c:v>3920</c:v>
                </c:pt>
                <c:pt idx="31">
                  <c:v>3640</c:v>
                </c:pt>
                <c:pt idx="32">
                  <c:v>3248</c:v>
                </c:pt>
                <c:pt idx="33">
                  <c:v>3528</c:v>
                </c:pt>
                <c:pt idx="34">
                  <c:v>3136</c:v>
                </c:pt>
                <c:pt idx="35">
                  <c:v>2744</c:v>
                </c:pt>
                <c:pt idx="36">
                  <c:v>2856</c:v>
                </c:pt>
                <c:pt idx="37">
                  <c:v>3248</c:v>
                </c:pt>
                <c:pt idx="38">
                  <c:v>3360</c:v>
                </c:pt>
                <c:pt idx="39">
                  <c:v>2856</c:v>
                </c:pt>
                <c:pt idx="40">
                  <c:v>2576</c:v>
                </c:pt>
                <c:pt idx="41">
                  <c:v>2576</c:v>
                </c:pt>
                <c:pt idx="42">
                  <c:v>2464</c:v>
                </c:pt>
                <c:pt idx="43">
                  <c:v>2352</c:v>
                </c:pt>
                <c:pt idx="44">
                  <c:v>2184</c:v>
                </c:pt>
                <c:pt idx="45">
                  <c:v>2184</c:v>
                </c:pt>
                <c:pt idx="46">
                  <c:v>2072</c:v>
                </c:pt>
                <c:pt idx="47">
                  <c:v>2352</c:v>
                </c:pt>
                <c:pt idx="48">
                  <c:v>2576</c:v>
                </c:pt>
                <c:pt idx="49">
                  <c:v>3136</c:v>
                </c:pt>
                <c:pt idx="50">
                  <c:v>2968</c:v>
                </c:pt>
                <c:pt idx="51">
                  <c:v>3136</c:v>
                </c:pt>
                <c:pt idx="52">
                  <c:v>3640</c:v>
                </c:pt>
                <c:pt idx="53">
                  <c:v>4144</c:v>
                </c:pt>
                <c:pt idx="54">
                  <c:v>4536</c:v>
                </c:pt>
                <c:pt idx="55">
                  <c:v>5096</c:v>
                </c:pt>
                <c:pt idx="56">
                  <c:v>5712</c:v>
                </c:pt>
                <c:pt idx="57">
                  <c:v>5992</c:v>
                </c:pt>
                <c:pt idx="58">
                  <c:v>4144</c:v>
                </c:pt>
                <c:pt idx="59">
                  <c:v>3640</c:v>
                </c:pt>
                <c:pt idx="60">
                  <c:v>3920</c:v>
                </c:pt>
                <c:pt idx="61">
                  <c:v>5320</c:v>
                </c:pt>
                <c:pt idx="62">
                  <c:v>4032</c:v>
                </c:pt>
                <c:pt idx="63">
                  <c:v>3528</c:v>
                </c:pt>
                <c:pt idx="64">
                  <c:v>3528</c:v>
                </c:pt>
                <c:pt idx="65">
                  <c:v>4144</c:v>
                </c:pt>
                <c:pt idx="66">
                  <c:v>3640</c:v>
                </c:pt>
                <c:pt idx="67">
                  <c:v>2968</c:v>
                </c:pt>
                <c:pt idx="68">
                  <c:v>2464</c:v>
                </c:pt>
                <c:pt idx="69">
                  <c:v>2072</c:v>
                </c:pt>
                <c:pt idx="70">
                  <c:v>1680</c:v>
                </c:pt>
                <c:pt idx="71">
                  <c:v>1568</c:v>
                </c:pt>
                <c:pt idx="72">
                  <c:v>1848</c:v>
                </c:pt>
                <c:pt idx="73">
                  <c:v>1848</c:v>
                </c:pt>
                <c:pt idx="74">
                  <c:v>1680</c:v>
                </c:pt>
                <c:pt idx="75">
                  <c:v>1848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79-4372-9D2C-264334560F31}"/>
            </c:ext>
          </c:extLst>
        </c:ser>
        <c:ser>
          <c:idx val="7"/>
          <c:order val="1"/>
          <c:tx>
            <c:strRef>
              <c:f>'27.8.2012 výběr'!$I$1</c:f>
              <c:strCache>
                <c:ptCount val="1"/>
                <c:pt idx="0">
                  <c:v>LUX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0.37500000000000017</c:v>
                </c:pt>
                <c:pt idx="1">
                  <c:v>0.37847222222222254</c:v>
                </c:pt>
                <c:pt idx="2">
                  <c:v>0.38194444444444464</c:v>
                </c:pt>
                <c:pt idx="3">
                  <c:v>0.38541666666666707</c:v>
                </c:pt>
                <c:pt idx="4">
                  <c:v>0.38888888888888945</c:v>
                </c:pt>
                <c:pt idx="5">
                  <c:v>0.39236111111111127</c:v>
                </c:pt>
                <c:pt idx="6">
                  <c:v>0.39583333333333331</c:v>
                </c:pt>
                <c:pt idx="7">
                  <c:v>0.39930555555555586</c:v>
                </c:pt>
                <c:pt idx="8">
                  <c:v>0.40277777777777796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0.41666666666666691</c:v>
                </c:pt>
                <c:pt idx="13">
                  <c:v>0.42013888888888906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0.43402777777777812</c:v>
                </c:pt>
                <c:pt idx="18">
                  <c:v>0.43750000000000017</c:v>
                </c:pt>
                <c:pt idx="19">
                  <c:v>0.44097222222222232</c:v>
                </c:pt>
                <c:pt idx="20">
                  <c:v>0.44444444444444442</c:v>
                </c:pt>
                <c:pt idx="21">
                  <c:v>0.44791666666666691</c:v>
                </c:pt>
                <c:pt idx="22">
                  <c:v>0.45138888888888923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0.46527777777777796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0.47916666666666691</c:v>
                </c:pt>
                <c:pt idx="31">
                  <c:v>0.48263888888888906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0.49652777777777812</c:v>
                </c:pt>
                <c:pt idx="36">
                  <c:v>0.5</c:v>
                </c:pt>
                <c:pt idx="37">
                  <c:v>0.50347222222222188</c:v>
                </c:pt>
                <c:pt idx="38">
                  <c:v>0.50694444444444464</c:v>
                </c:pt>
                <c:pt idx="39">
                  <c:v>0.51041666666666619</c:v>
                </c:pt>
                <c:pt idx="40">
                  <c:v>0.51388888888888895</c:v>
                </c:pt>
                <c:pt idx="41">
                  <c:v>0.51736111111111072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0.58333333333333337</c:v>
                </c:pt>
                <c:pt idx="61">
                  <c:v>0.58680555555555569</c:v>
                </c:pt>
                <c:pt idx="62">
                  <c:v>0.59027777777777757</c:v>
                </c:pt>
                <c:pt idx="63">
                  <c:v>0.59375</c:v>
                </c:pt>
                <c:pt idx="64">
                  <c:v>0.59722222222222188</c:v>
                </c:pt>
                <c:pt idx="65">
                  <c:v>0.60069444444444486</c:v>
                </c:pt>
                <c:pt idx="66">
                  <c:v>0.60416666666666652</c:v>
                </c:pt>
                <c:pt idx="67">
                  <c:v>0.60763888888888951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0.61805555555555602</c:v>
                </c:pt>
                <c:pt idx="71">
                  <c:v>0.62152777777777779</c:v>
                </c:pt>
                <c:pt idx="72">
                  <c:v>0.62500000000000033</c:v>
                </c:pt>
                <c:pt idx="73">
                  <c:v>0.62847222222222221</c:v>
                </c:pt>
                <c:pt idx="74">
                  <c:v>0.63194444444444486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výběr'!$I$2:$I$77</c:f>
              <c:numCache>
                <c:formatCode>#,##0</c:formatCode>
                <c:ptCount val="76"/>
                <c:pt idx="0">
                  <c:v>483</c:v>
                </c:pt>
                <c:pt idx="1">
                  <c:v>653</c:v>
                </c:pt>
                <c:pt idx="2">
                  <c:v>657</c:v>
                </c:pt>
                <c:pt idx="3">
                  <c:v>653</c:v>
                </c:pt>
                <c:pt idx="4">
                  <c:v>662</c:v>
                </c:pt>
                <c:pt idx="5">
                  <c:v>682</c:v>
                </c:pt>
                <c:pt idx="6">
                  <c:v>505</c:v>
                </c:pt>
                <c:pt idx="7">
                  <c:v>525</c:v>
                </c:pt>
                <c:pt idx="8">
                  <c:v>490</c:v>
                </c:pt>
                <c:pt idx="9">
                  <c:v>505</c:v>
                </c:pt>
                <c:pt idx="10">
                  <c:v>512</c:v>
                </c:pt>
                <c:pt idx="11">
                  <c:v>515</c:v>
                </c:pt>
                <c:pt idx="12">
                  <c:v>554</c:v>
                </c:pt>
                <c:pt idx="13">
                  <c:v>497</c:v>
                </c:pt>
                <c:pt idx="14">
                  <c:v>514</c:v>
                </c:pt>
                <c:pt idx="15">
                  <c:v>517</c:v>
                </c:pt>
                <c:pt idx="16">
                  <c:v>528</c:v>
                </c:pt>
                <c:pt idx="17">
                  <c:v>534</c:v>
                </c:pt>
                <c:pt idx="18">
                  <c:v>545</c:v>
                </c:pt>
                <c:pt idx="19">
                  <c:v>538</c:v>
                </c:pt>
                <c:pt idx="20">
                  <c:v>538</c:v>
                </c:pt>
                <c:pt idx="21">
                  <c:v>540</c:v>
                </c:pt>
                <c:pt idx="22">
                  <c:v>553</c:v>
                </c:pt>
                <c:pt idx="23">
                  <c:v>552</c:v>
                </c:pt>
                <c:pt idx="24">
                  <c:v>571</c:v>
                </c:pt>
                <c:pt idx="25">
                  <c:v>588</c:v>
                </c:pt>
                <c:pt idx="26">
                  <c:v>585</c:v>
                </c:pt>
                <c:pt idx="27">
                  <c:v>581</c:v>
                </c:pt>
                <c:pt idx="28">
                  <c:v>614</c:v>
                </c:pt>
                <c:pt idx="29">
                  <c:v>605</c:v>
                </c:pt>
                <c:pt idx="30">
                  <c:v>557</c:v>
                </c:pt>
                <c:pt idx="31">
                  <c:v>544</c:v>
                </c:pt>
                <c:pt idx="32">
                  <c:v>541</c:v>
                </c:pt>
                <c:pt idx="33">
                  <c:v>529</c:v>
                </c:pt>
                <c:pt idx="34">
                  <c:v>531</c:v>
                </c:pt>
                <c:pt idx="35">
                  <c:v>520</c:v>
                </c:pt>
                <c:pt idx="36">
                  <c:v>508</c:v>
                </c:pt>
                <c:pt idx="37">
                  <c:v>501</c:v>
                </c:pt>
                <c:pt idx="38">
                  <c:v>513</c:v>
                </c:pt>
                <c:pt idx="39">
                  <c:v>525</c:v>
                </c:pt>
                <c:pt idx="40">
                  <c:v>513</c:v>
                </c:pt>
                <c:pt idx="41">
                  <c:v>506</c:v>
                </c:pt>
                <c:pt idx="42">
                  <c:v>496</c:v>
                </c:pt>
                <c:pt idx="43">
                  <c:v>529</c:v>
                </c:pt>
                <c:pt idx="44">
                  <c:v>525</c:v>
                </c:pt>
                <c:pt idx="45">
                  <c:v>517</c:v>
                </c:pt>
                <c:pt idx="46">
                  <c:v>519</c:v>
                </c:pt>
                <c:pt idx="47">
                  <c:v>517</c:v>
                </c:pt>
                <c:pt idx="48">
                  <c:v>519</c:v>
                </c:pt>
                <c:pt idx="49">
                  <c:v>527</c:v>
                </c:pt>
                <c:pt idx="50">
                  <c:v>540</c:v>
                </c:pt>
                <c:pt idx="51">
                  <c:v>512</c:v>
                </c:pt>
                <c:pt idx="52">
                  <c:v>502</c:v>
                </c:pt>
                <c:pt idx="53">
                  <c:v>510</c:v>
                </c:pt>
                <c:pt idx="54">
                  <c:v>527</c:v>
                </c:pt>
                <c:pt idx="55">
                  <c:v>536</c:v>
                </c:pt>
                <c:pt idx="56">
                  <c:v>544</c:v>
                </c:pt>
                <c:pt idx="57">
                  <c:v>558</c:v>
                </c:pt>
                <c:pt idx="58">
                  <c:v>562</c:v>
                </c:pt>
                <c:pt idx="59">
                  <c:v>620</c:v>
                </c:pt>
                <c:pt idx="60">
                  <c:v>573</c:v>
                </c:pt>
                <c:pt idx="61">
                  <c:v>530</c:v>
                </c:pt>
                <c:pt idx="62">
                  <c:v>528</c:v>
                </c:pt>
                <c:pt idx="63">
                  <c:v>550</c:v>
                </c:pt>
                <c:pt idx="64">
                  <c:v>562</c:v>
                </c:pt>
                <c:pt idx="65">
                  <c:v>497</c:v>
                </c:pt>
                <c:pt idx="66">
                  <c:v>542</c:v>
                </c:pt>
                <c:pt idx="67">
                  <c:v>361</c:v>
                </c:pt>
                <c:pt idx="68">
                  <c:v>546</c:v>
                </c:pt>
                <c:pt idx="69">
                  <c:v>534</c:v>
                </c:pt>
                <c:pt idx="70">
                  <c:v>530</c:v>
                </c:pt>
                <c:pt idx="71">
                  <c:v>507</c:v>
                </c:pt>
                <c:pt idx="72">
                  <c:v>528</c:v>
                </c:pt>
                <c:pt idx="73">
                  <c:v>515</c:v>
                </c:pt>
                <c:pt idx="74">
                  <c:v>507</c:v>
                </c:pt>
                <c:pt idx="75">
                  <c:v>518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79-4372-9D2C-264334560F31}"/>
            </c:ext>
          </c:extLst>
        </c:ser>
        <c:ser>
          <c:idx val="8"/>
          <c:order val="2"/>
          <c:tx>
            <c:strRef>
              <c:f>'27.8.2012 výběr'!$J$1</c:f>
              <c:strCache>
                <c:ptCount val="1"/>
                <c:pt idx="0">
                  <c:v>LUX 2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'27.8.2012 výběr'!$A$2:$A$77</c:f>
              <c:numCache>
                <c:formatCode>h:mm</c:formatCode>
                <c:ptCount val="76"/>
                <c:pt idx="0">
                  <c:v>0.37500000000000017</c:v>
                </c:pt>
                <c:pt idx="1">
                  <c:v>0.37847222222222254</c:v>
                </c:pt>
                <c:pt idx="2">
                  <c:v>0.38194444444444464</c:v>
                </c:pt>
                <c:pt idx="3">
                  <c:v>0.38541666666666707</c:v>
                </c:pt>
                <c:pt idx="4">
                  <c:v>0.38888888888888945</c:v>
                </c:pt>
                <c:pt idx="5">
                  <c:v>0.39236111111111127</c:v>
                </c:pt>
                <c:pt idx="6">
                  <c:v>0.39583333333333331</c:v>
                </c:pt>
                <c:pt idx="7">
                  <c:v>0.39930555555555586</c:v>
                </c:pt>
                <c:pt idx="8">
                  <c:v>0.40277777777777796</c:v>
                </c:pt>
                <c:pt idx="9">
                  <c:v>0.40625</c:v>
                </c:pt>
                <c:pt idx="10">
                  <c:v>0.40972222222222232</c:v>
                </c:pt>
                <c:pt idx="11">
                  <c:v>0.41319444444444442</c:v>
                </c:pt>
                <c:pt idx="12">
                  <c:v>0.41666666666666691</c:v>
                </c:pt>
                <c:pt idx="13">
                  <c:v>0.42013888888888906</c:v>
                </c:pt>
                <c:pt idx="14">
                  <c:v>0.4236111111111111</c:v>
                </c:pt>
                <c:pt idx="15">
                  <c:v>0.42708333333333331</c:v>
                </c:pt>
                <c:pt idx="16">
                  <c:v>0.43055555555555558</c:v>
                </c:pt>
                <c:pt idx="17">
                  <c:v>0.43402777777777812</c:v>
                </c:pt>
                <c:pt idx="18">
                  <c:v>0.43750000000000017</c:v>
                </c:pt>
                <c:pt idx="19">
                  <c:v>0.44097222222222232</c:v>
                </c:pt>
                <c:pt idx="20">
                  <c:v>0.44444444444444442</c:v>
                </c:pt>
                <c:pt idx="21">
                  <c:v>0.44791666666666691</c:v>
                </c:pt>
                <c:pt idx="22">
                  <c:v>0.45138888888888923</c:v>
                </c:pt>
                <c:pt idx="23">
                  <c:v>0.4548611111111111</c:v>
                </c:pt>
                <c:pt idx="24">
                  <c:v>0.45833333333333326</c:v>
                </c:pt>
                <c:pt idx="25">
                  <c:v>0.46180555555555558</c:v>
                </c:pt>
                <c:pt idx="26">
                  <c:v>0.46527777777777796</c:v>
                </c:pt>
                <c:pt idx="27">
                  <c:v>0.46875</c:v>
                </c:pt>
                <c:pt idx="28">
                  <c:v>0.47222222222222232</c:v>
                </c:pt>
                <c:pt idx="29">
                  <c:v>0.47569444444444442</c:v>
                </c:pt>
                <c:pt idx="30">
                  <c:v>0.47916666666666691</c:v>
                </c:pt>
                <c:pt idx="31">
                  <c:v>0.48263888888888906</c:v>
                </c:pt>
                <c:pt idx="32">
                  <c:v>0.4861111111111111</c:v>
                </c:pt>
                <c:pt idx="33">
                  <c:v>0.48958333333333331</c:v>
                </c:pt>
                <c:pt idx="34">
                  <c:v>0.49305555555555558</c:v>
                </c:pt>
                <c:pt idx="35">
                  <c:v>0.49652777777777812</c:v>
                </c:pt>
                <c:pt idx="36">
                  <c:v>0.5</c:v>
                </c:pt>
                <c:pt idx="37">
                  <c:v>0.50347222222222188</c:v>
                </c:pt>
                <c:pt idx="38">
                  <c:v>0.50694444444444464</c:v>
                </c:pt>
                <c:pt idx="39">
                  <c:v>0.51041666666666619</c:v>
                </c:pt>
                <c:pt idx="40">
                  <c:v>0.51388888888888895</c:v>
                </c:pt>
                <c:pt idx="41">
                  <c:v>0.51736111111111072</c:v>
                </c:pt>
                <c:pt idx="42">
                  <c:v>0.5208333333333337</c:v>
                </c:pt>
                <c:pt idx="43">
                  <c:v>0.52430555555555569</c:v>
                </c:pt>
                <c:pt idx="44">
                  <c:v>0.52777777777777779</c:v>
                </c:pt>
                <c:pt idx="45">
                  <c:v>0.53125</c:v>
                </c:pt>
                <c:pt idx="46">
                  <c:v>0.53472222222222221</c:v>
                </c:pt>
                <c:pt idx="47">
                  <c:v>0.53819444444444464</c:v>
                </c:pt>
                <c:pt idx="48">
                  <c:v>0.54166666666666652</c:v>
                </c:pt>
                <c:pt idx="49">
                  <c:v>0.54513888888888895</c:v>
                </c:pt>
                <c:pt idx="50">
                  <c:v>0.54861111111111105</c:v>
                </c:pt>
                <c:pt idx="51">
                  <c:v>0.5520833333333337</c:v>
                </c:pt>
                <c:pt idx="52">
                  <c:v>0.55555555555555569</c:v>
                </c:pt>
                <c:pt idx="53">
                  <c:v>0.55902777777777779</c:v>
                </c:pt>
                <c:pt idx="54">
                  <c:v>0.5625</c:v>
                </c:pt>
                <c:pt idx="55">
                  <c:v>0.56597222222222221</c:v>
                </c:pt>
                <c:pt idx="56">
                  <c:v>0.56944444444444464</c:v>
                </c:pt>
                <c:pt idx="57">
                  <c:v>0.57291666666666652</c:v>
                </c:pt>
                <c:pt idx="58">
                  <c:v>0.57638888888888895</c:v>
                </c:pt>
                <c:pt idx="59">
                  <c:v>0.57986111111111105</c:v>
                </c:pt>
                <c:pt idx="60">
                  <c:v>0.58333333333333337</c:v>
                </c:pt>
                <c:pt idx="61">
                  <c:v>0.58680555555555569</c:v>
                </c:pt>
                <c:pt idx="62">
                  <c:v>0.59027777777777757</c:v>
                </c:pt>
                <c:pt idx="63">
                  <c:v>0.59375</c:v>
                </c:pt>
                <c:pt idx="64">
                  <c:v>0.59722222222222188</c:v>
                </c:pt>
                <c:pt idx="65">
                  <c:v>0.60069444444444486</c:v>
                </c:pt>
                <c:pt idx="66">
                  <c:v>0.60416666666666652</c:v>
                </c:pt>
                <c:pt idx="67">
                  <c:v>0.60763888888888951</c:v>
                </c:pt>
                <c:pt idx="68">
                  <c:v>0.61111111111111105</c:v>
                </c:pt>
                <c:pt idx="69">
                  <c:v>0.6145833333333337</c:v>
                </c:pt>
                <c:pt idx="70">
                  <c:v>0.61805555555555602</c:v>
                </c:pt>
                <c:pt idx="71">
                  <c:v>0.62152777777777779</c:v>
                </c:pt>
                <c:pt idx="72">
                  <c:v>0.62500000000000033</c:v>
                </c:pt>
                <c:pt idx="73">
                  <c:v>0.62847222222222221</c:v>
                </c:pt>
                <c:pt idx="74">
                  <c:v>0.63194444444444486</c:v>
                </c:pt>
                <c:pt idx="75">
                  <c:v>0.63541666666666652</c:v>
                </c:pt>
              </c:numCache>
            </c:numRef>
          </c:cat>
          <c:val>
            <c:numRef>
              <c:f>'27.8.2012 výběr'!$J$2:$J$77</c:f>
              <c:numCache>
                <c:formatCode>#,##0</c:formatCode>
                <c:ptCount val="76"/>
                <c:pt idx="0">
                  <c:v>492</c:v>
                </c:pt>
                <c:pt idx="1">
                  <c:v>489</c:v>
                </c:pt>
                <c:pt idx="2">
                  <c:v>482</c:v>
                </c:pt>
                <c:pt idx="3">
                  <c:v>497</c:v>
                </c:pt>
                <c:pt idx="4">
                  <c:v>504</c:v>
                </c:pt>
                <c:pt idx="5">
                  <c:v>522</c:v>
                </c:pt>
                <c:pt idx="6">
                  <c:v>425</c:v>
                </c:pt>
                <c:pt idx="7">
                  <c:v>443</c:v>
                </c:pt>
                <c:pt idx="8">
                  <c:v>425</c:v>
                </c:pt>
                <c:pt idx="9">
                  <c:v>397</c:v>
                </c:pt>
                <c:pt idx="10">
                  <c:v>525</c:v>
                </c:pt>
                <c:pt idx="11">
                  <c:v>425</c:v>
                </c:pt>
                <c:pt idx="12">
                  <c:v>461</c:v>
                </c:pt>
                <c:pt idx="13">
                  <c:v>454</c:v>
                </c:pt>
                <c:pt idx="14">
                  <c:v>486</c:v>
                </c:pt>
                <c:pt idx="15">
                  <c:v>415</c:v>
                </c:pt>
                <c:pt idx="16">
                  <c:v>491</c:v>
                </c:pt>
                <c:pt idx="17">
                  <c:v>437</c:v>
                </c:pt>
                <c:pt idx="18">
                  <c:v>458</c:v>
                </c:pt>
                <c:pt idx="19">
                  <c:v>430</c:v>
                </c:pt>
                <c:pt idx="20">
                  <c:v>444</c:v>
                </c:pt>
                <c:pt idx="21">
                  <c:v>447</c:v>
                </c:pt>
                <c:pt idx="22">
                  <c:v>461</c:v>
                </c:pt>
                <c:pt idx="23">
                  <c:v>473</c:v>
                </c:pt>
                <c:pt idx="24">
                  <c:v>491</c:v>
                </c:pt>
                <c:pt idx="25">
                  <c:v>509</c:v>
                </c:pt>
                <c:pt idx="26">
                  <c:v>491</c:v>
                </c:pt>
                <c:pt idx="27">
                  <c:v>521</c:v>
                </c:pt>
                <c:pt idx="28">
                  <c:v>540</c:v>
                </c:pt>
                <c:pt idx="29">
                  <c:v>479</c:v>
                </c:pt>
                <c:pt idx="30">
                  <c:v>445</c:v>
                </c:pt>
                <c:pt idx="31">
                  <c:v>441</c:v>
                </c:pt>
                <c:pt idx="32">
                  <c:v>434</c:v>
                </c:pt>
                <c:pt idx="33">
                  <c:v>419</c:v>
                </c:pt>
                <c:pt idx="34">
                  <c:v>436</c:v>
                </c:pt>
                <c:pt idx="35">
                  <c:v>405</c:v>
                </c:pt>
                <c:pt idx="36">
                  <c:v>460</c:v>
                </c:pt>
                <c:pt idx="37">
                  <c:v>454</c:v>
                </c:pt>
                <c:pt idx="38">
                  <c:v>495</c:v>
                </c:pt>
                <c:pt idx="39">
                  <c:v>436</c:v>
                </c:pt>
                <c:pt idx="40">
                  <c:v>406</c:v>
                </c:pt>
                <c:pt idx="41">
                  <c:v>443</c:v>
                </c:pt>
                <c:pt idx="42">
                  <c:v>441</c:v>
                </c:pt>
                <c:pt idx="43">
                  <c:v>442</c:v>
                </c:pt>
                <c:pt idx="44">
                  <c:v>437</c:v>
                </c:pt>
                <c:pt idx="45">
                  <c:v>426</c:v>
                </c:pt>
                <c:pt idx="46">
                  <c:v>429</c:v>
                </c:pt>
                <c:pt idx="47">
                  <c:v>424</c:v>
                </c:pt>
                <c:pt idx="48">
                  <c:v>424</c:v>
                </c:pt>
                <c:pt idx="49">
                  <c:v>437</c:v>
                </c:pt>
                <c:pt idx="50">
                  <c:v>465</c:v>
                </c:pt>
                <c:pt idx="51">
                  <c:v>483</c:v>
                </c:pt>
                <c:pt idx="52">
                  <c:v>456</c:v>
                </c:pt>
                <c:pt idx="53">
                  <c:v>469</c:v>
                </c:pt>
                <c:pt idx="54">
                  <c:v>456</c:v>
                </c:pt>
                <c:pt idx="55">
                  <c:v>462</c:v>
                </c:pt>
                <c:pt idx="56">
                  <c:v>477</c:v>
                </c:pt>
                <c:pt idx="57">
                  <c:v>512</c:v>
                </c:pt>
                <c:pt idx="58">
                  <c:v>532</c:v>
                </c:pt>
                <c:pt idx="59">
                  <c:v>556</c:v>
                </c:pt>
                <c:pt idx="60">
                  <c:v>465</c:v>
                </c:pt>
                <c:pt idx="61">
                  <c:v>447</c:v>
                </c:pt>
                <c:pt idx="62">
                  <c:v>462</c:v>
                </c:pt>
                <c:pt idx="63">
                  <c:v>457</c:v>
                </c:pt>
                <c:pt idx="64">
                  <c:v>502</c:v>
                </c:pt>
                <c:pt idx="65">
                  <c:v>429</c:v>
                </c:pt>
                <c:pt idx="66">
                  <c:v>439</c:v>
                </c:pt>
                <c:pt idx="67">
                  <c:v>445</c:v>
                </c:pt>
                <c:pt idx="68">
                  <c:v>448</c:v>
                </c:pt>
                <c:pt idx="69">
                  <c:v>447</c:v>
                </c:pt>
                <c:pt idx="70">
                  <c:v>444</c:v>
                </c:pt>
                <c:pt idx="71">
                  <c:v>429</c:v>
                </c:pt>
                <c:pt idx="72">
                  <c:v>411</c:v>
                </c:pt>
                <c:pt idx="73">
                  <c:v>389</c:v>
                </c:pt>
                <c:pt idx="74">
                  <c:v>519</c:v>
                </c:pt>
                <c:pt idx="75">
                  <c:v>405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79-4372-9D2C-264334560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748160"/>
        <c:axId val="62750080"/>
      </c:lineChart>
      <c:catAx>
        <c:axId val="62748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Denní doba</a:t>
                </a:r>
              </a:p>
            </c:rich>
          </c:tx>
          <c:overlay val="0"/>
        </c:title>
        <c:numFmt formatCode="h:mm" sourceLinked="1"/>
        <c:majorTickMark val="none"/>
        <c:minorTickMark val="none"/>
        <c:tickLblPos val="nextTo"/>
        <c:spPr>
          <a:ln>
            <a:solidFill>
              <a:srgbClr val="002060"/>
            </a:solidFill>
          </a:ln>
        </c:spPr>
        <c:crossAx val="62750080"/>
        <c:crosses val="autoZero"/>
        <c:auto val="1"/>
        <c:lblAlgn val="ctr"/>
        <c:lblOffset val="100"/>
        <c:tickLblSkip val="12"/>
        <c:noMultiLvlLbl val="0"/>
      </c:catAx>
      <c:valAx>
        <c:axId val="62750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Intenzita osvětlení (lx)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748160"/>
        <c:crosses val="autoZero"/>
        <c:crossBetween val="between"/>
      </c:valAx>
      <c:spPr>
        <a:ln>
          <a:solidFill>
            <a:srgbClr val="002060"/>
          </a:solidFill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 algn="ctr">
        <a:defRPr lang="cs-CZ" sz="1000" b="1" i="0" u="none" strike="noStrike" kern="1200" baseline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'13-08-27 Proud (2)'!$C$8</c:f>
              <c:strCache>
                <c:ptCount val="1"/>
                <c:pt idx="0">
                  <c:v>LUX</c:v>
                </c:pt>
              </c:strCache>
            </c:strRef>
          </c:tx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'13-08-27 Proud (2)'!$A$9:$A$135</c:f>
              <c:numCache>
                <c:formatCode>h:mm</c:formatCode>
                <c:ptCount val="127"/>
                <c:pt idx="0">
                  <c:v>0.33333333333333198</c:v>
                </c:pt>
                <c:pt idx="1">
                  <c:v>0.33541666666666642</c:v>
                </c:pt>
                <c:pt idx="2">
                  <c:v>0.33750000000000024</c:v>
                </c:pt>
                <c:pt idx="3">
                  <c:v>0.33958333333333324</c:v>
                </c:pt>
                <c:pt idx="4">
                  <c:v>0.34166666666666684</c:v>
                </c:pt>
                <c:pt idx="5">
                  <c:v>0.34375</c:v>
                </c:pt>
                <c:pt idx="6">
                  <c:v>0.34583333333333299</c:v>
                </c:pt>
                <c:pt idx="7">
                  <c:v>0.34791666666666726</c:v>
                </c:pt>
                <c:pt idx="8">
                  <c:v>0.35000000000000014</c:v>
                </c:pt>
                <c:pt idx="9">
                  <c:v>0.35208333333333408</c:v>
                </c:pt>
                <c:pt idx="10">
                  <c:v>0.35416666666666724</c:v>
                </c:pt>
                <c:pt idx="11">
                  <c:v>0.35625000000000001</c:v>
                </c:pt>
                <c:pt idx="12">
                  <c:v>0.358333333333334</c:v>
                </c:pt>
                <c:pt idx="13">
                  <c:v>0.36041666666666733</c:v>
                </c:pt>
                <c:pt idx="14">
                  <c:v>0.36250000000000021</c:v>
                </c:pt>
                <c:pt idx="15">
                  <c:v>0.36458333333333398</c:v>
                </c:pt>
                <c:pt idx="16">
                  <c:v>0.36666666666666725</c:v>
                </c:pt>
                <c:pt idx="17">
                  <c:v>0.36875000000000102</c:v>
                </c:pt>
                <c:pt idx="18">
                  <c:v>0.37083333333333401</c:v>
                </c:pt>
                <c:pt idx="19">
                  <c:v>0.3729166666666674</c:v>
                </c:pt>
                <c:pt idx="20">
                  <c:v>0.37500000000000117</c:v>
                </c:pt>
                <c:pt idx="21">
                  <c:v>0.37708333333333416</c:v>
                </c:pt>
                <c:pt idx="22">
                  <c:v>0.37916666666666826</c:v>
                </c:pt>
                <c:pt idx="23">
                  <c:v>0.38125000000000098</c:v>
                </c:pt>
                <c:pt idx="24">
                  <c:v>0.38333333333333408</c:v>
                </c:pt>
                <c:pt idx="25">
                  <c:v>0.38541666666666846</c:v>
                </c:pt>
                <c:pt idx="26">
                  <c:v>0.38750000000000118</c:v>
                </c:pt>
                <c:pt idx="27">
                  <c:v>0.38958333333333417</c:v>
                </c:pt>
                <c:pt idx="28">
                  <c:v>0.39166666666666833</c:v>
                </c:pt>
                <c:pt idx="29">
                  <c:v>0.39375000000000115</c:v>
                </c:pt>
                <c:pt idx="30">
                  <c:v>0.39583333333333498</c:v>
                </c:pt>
                <c:pt idx="31">
                  <c:v>0.39791666666666836</c:v>
                </c:pt>
                <c:pt idx="32">
                  <c:v>0.40000000000000102</c:v>
                </c:pt>
                <c:pt idx="33">
                  <c:v>0.40208333333333501</c:v>
                </c:pt>
                <c:pt idx="34">
                  <c:v>0.40416666666666817</c:v>
                </c:pt>
                <c:pt idx="35">
                  <c:v>0.406250000000001</c:v>
                </c:pt>
                <c:pt idx="36">
                  <c:v>0.40833333333333499</c:v>
                </c:pt>
                <c:pt idx="37">
                  <c:v>0.41041666666666826</c:v>
                </c:pt>
                <c:pt idx="38">
                  <c:v>0.41250000000000198</c:v>
                </c:pt>
                <c:pt idx="39">
                  <c:v>0.41458333333333502</c:v>
                </c:pt>
                <c:pt idx="40">
                  <c:v>0.41666666666666824</c:v>
                </c:pt>
                <c:pt idx="41">
                  <c:v>0.41875000000000201</c:v>
                </c:pt>
                <c:pt idx="42">
                  <c:v>0.420833333333335</c:v>
                </c:pt>
                <c:pt idx="43">
                  <c:v>0.42291666666666833</c:v>
                </c:pt>
                <c:pt idx="44">
                  <c:v>0.42500000000000215</c:v>
                </c:pt>
                <c:pt idx="45">
                  <c:v>0.42708333333333498</c:v>
                </c:pt>
                <c:pt idx="46">
                  <c:v>0.42916666666666936</c:v>
                </c:pt>
                <c:pt idx="47">
                  <c:v>0.43125000000000202</c:v>
                </c:pt>
                <c:pt idx="48">
                  <c:v>0.43333333333333501</c:v>
                </c:pt>
                <c:pt idx="49">
                  <c:v>0.43541666666666939</c:v>
                </c:pt>
                <c:pt idx="50">
                  <c:v>0.43750000000000216</c:v>
                </c:pt>
                <c:pt idx="51">
                  <c:v>0.43958333333333616</c:v>
                </c:pt>
                <c:pt idx="52">
                  <c:v>0.44166666666666898</c:v>
                </c:pt>
                <c:pt idx="53">
                  <c:v>0.44375000000000281</c:v>
                </c:pt>
                <c:pt idx="54">
                  <c:v>0.44583333333333586</c:v>
                </c:pt>
                <c:pt idx="55">
                  <c:v>0.44791666666666924</c:v>
                </c:pt>
                <c:pt idx="56">
                  <c:v>0.45000000000000301</c:v>
                </c:pt>
                <c:pt idx="57">
                  <c:v>0.452083333333336</c:v>
                </c:pt>
                <c:pt idx="58">
                  <c:v>0.45416666666667016</c:v>
                </c:pt>
                <c:pt idx="59">
                  <c:v>0.45625000000000299</c:v>
                </c:pt>
                <c:pt idx="60">
                  <c:v>0.45833333333333581</c:v>
                </c:pt>
                <c:pt idx="61">
                  <c:v>0.46041666666667036</c:v>
                </c:pt>
                <c:pt idx="62">
                  <c:v>0.46250000000000302</c:v>
                </c:pt>
                <c:pt idx="63">
                  <c:v>0.46458333333333701</c:v>
                </c:pt>
                <c:pt idx="64">
                  <c:v>0.46666666666667017</c:v>
                </c:pt>
                <c:pt idx="65">
                  <c:v>0.468750000000003</c:v>
                </c:pt>
                <c:pt idx="66">
                  <c:v>0.47083333333333699</c:v>
                </c:pt>
                <c:pt idx="67">
                  <c:v>0.47291666666667026</c:v>
                </c:pt>
                <c:pt idx="68">
                  <c:v>0.47500000000000298</c:v>
                </c:pt>
                <c:pt idx="69">
                  <c:v>0.47708333333333702</c:v>
                </c:pt>
                <c:pt idx="70">
                  <c:v>0.47916666666667024</c:v>
                </c:pt>
                <c:pt idx="71">
                  <c:v>0.48125000000000401</c:v>
                </c:pt>
                <c:pt idx="72">
                  <c:v>0.483333333333337</c:v>
                </c:pt>
                <c:pt idx="73">
                  <c:v>0.48541666666667033</c:v>
                </c:pt>
                <c:pt idx="74">
                  <c:v>0.48750000000000415</c:v>
                </c:pt>
                <c:pt idx="75">
                  <c:v>0.48958333333333698</c:v>
                </c:pt>
                <c:pt idx="76">
                  <c:v>0.49166666666667036</c:v>
                </c:pt>
                <c:pt idx="77">
                  <c:v>0.49375000000000402</c:v>
                </c:pt>
                <c:pt idx="78">
                  <c:v>0.49583333333333701</c:v>
                </c:pt>
                <c:pt idx="79">
                  <c:v>0.49791666666667139</c:v>
                </c:pt>
                <c:pt idx="80">
                  <c:v>0.500000000000004</c:v>
                </c:pt>
                <c:pt idx="81">
                  <c:v>0.50208333333333699</c:v>
                </c:pt>
                <c:pt idx="82">
                  <c:v>0.50416666666667098</c:v>
                </c:pt>
                <c:pt idx="83">
                  <c:v>0.50625000000000397</c:v>
                </c:pt>
                <c:pt idx="84">
                  <c:v>0.50833333333333797</c:v>
                </c:pt>
                <c:pt idx="85">
                  <c:v>0.51041666666667096</c:v>
                </c:pt>
                <c:pt idx="86">
                  <c:v>0.51250000000000362</c:v>
                </c:pt>
                <c:pt idx="87">
                  <c:v>0.51458333333333806</c:v>
                </c:pt>
                <c:pt idx="88">
                  <c:v>0.51666666666667105</c:v>
                </c:pt>
                <c:pt idx="89">
                  <c:v>0.51875000000000404</c:v>
                </c:pt>
                <c:pt idx="90">
                  <c:v>0.52083333333333803</c:v>
                </c:pt>
                <c:pt idx="91">
                  <c:v>0.52291666666667103</c:v>
                </c:pt>
                <c:pt idx="92">
                  <c:v>0.52500000000000502</c:v>
                </c:pt>
                <c:pt idx="93">
                  <c:v>0.52708333333333801</c:v>
                </c:pt>
                <c:pt idx="94">
                  <c:v>0.529166666666671</c:v>
                </c:pt>
                <c:pt idx="95">
                  <c:v>0.531250000000005</c:v>
                </c:pt>
                <c:pt idx="96">
                  <c:v>0.53333333333333799</c:v>
                </c:pt>
                <c:pt idx="97">
                  <c:v>0.53541666666667098</c:v>
                </c:pt>
                <c:pt idx="98">
                  <c:v>0.53750000000000497</c:v>
                </c:pt>
                <c:pt idx="99">
                  <c:v>0.53958333333333797</c:v>
                </c:pt>
                <c:pt idx="100">
                  <c:v>0.54166666666667229</c:v>
                </c:pt>
                <c:pt idx="101">
                  <c:v>0.54375000000000495</c:v>
                </c:pt>
                <c:pt idx="102">
                  <c:v>0.54583333333333839</c:v>
                </c:pt>
                <c:pt idx="103">
                  <c:v>0.54791666666667205</c:v>
                </c:pt>
                <c:pt idx="104">
                  <c:v>0.55000000000000504</c:v>
                </c:pt>
                <c:pt idx="105">
                  <c:v>0.55208333333333903</c:v>
                </c:pt>
                <c:pt idx="106">
                  <c:v>0.55416666666667203</c:v>
                </c:pt>
                <c:pt idx="107">
                  <c:v>0.55625000000000502</c:v>
                </c:pt>
                <c:pt idx="108">
                  <c:v>0.55833333333333901</c:v>
                </c:pt>
                <c:pt idx="109">
                  <c:v>0.560416666666672</c:v>
                </c:pt>
                <c:pt idx="110">
                  <c:v>0.562500000000005</c:v>
                </c:pt>
                <c:pt idx="111">
                  <c:v>0.56458333333333899</c:v>
                </c:pt>
                <c:pt idx="112">
                  <c:v>0.56666666666667231</c:v>
                </c:pt>
                <c:pt idx="113">
                  <c:v>0.56875000000000631</c:v>
                </c:pt>
                <c:pt idx="114">
                  <c:v>0.5708333333333393</c:v>
                </c:pt>
                <c:pt idx="115">
                  <c:v>0.57291666666667229</c:v>
                </c:pt>
                <c:pt idx="116">
                  <c:v>0.57500000000000595</c:v>
                </c:pt>
                <c:pt idx="117">
                  <c:v>0.57708333333333905</c:v>
                </c:pt>
                <c:pt idx="118">
                  <c:v>0.57916666666667205</c:v>
                </c:pt>
                <c:pt idx="119">
                  <c:v>0.58125000000000571</c:v>
                </c:pt>
                <c:pt idx="120">
                  <c:v>0.5833333333333387</c:v>
                </c:pt>
                <c:pt idx="121">
                  <c:v>0.58541666666667269</c:v>
                </c:pt>
                <c:pt idx="122">
                  <c:v>0.58750000000000568</c:v>
                </c:pt>
                <c:pt idx="123">
                  <c:v>0.58958333333333868</c:v>
                </c:pt>
                <c:pt idx="124">
                  <c:v>0.591666666666673</c:v>
                </c:pt>
                <c:pt idx="125">
                  <c:v>0.593750000000006</c:v>
                </c:pt>
                <c:pt idx="126">
                  <c:v>0.59583333333333999</c:v>
                </c:pt>
              </c:numCache>
            </c:numRef>
          </c:cat>
          <c:val>
            <c:numRef>
              <c:f>'13-08-27 Proud (2)'!$C$9:$C$135</c:f>
              <c:numCache>
                <c:formatCode>General</c:formatCode>
                <c:ptCount val="127"/>
                <c:pt idx="0">
                  <c:v>440</c:v>
                </c:pt>
                <c:pt idx="1">
                  <c:v>497</c:v>
                </c:pt>
                <c:pt idx="2">
                  <c:v>511</c:v>
                </c:pt>
                <c:pt idx="3">
                  <c:v>525</c:v>
                </c:pt>
                <c:pt idx="4">
                  <c:v>559</c:v>
                </c:pt>
                <c:pt idx="5">
                  <c:v>592</c:v>
                </c:pt>
                <c:pt idx="6">
                  <c:v>599</c:v>
                </c:pt>
                <c:pt idx="7">
                  <c:v>586</c:v>
                </c:pt>
                <c:pt idx="8">
                  <c:v>573</c:v>
                </c:pt>
                <c:pt idx="9">
                  <c:v>570</c:v>
                </c:pt>
                <c:pt idx="10">
                  <c:v>554</c:v>
                </c:pt>
                <c:pt idx="11">
                  <c:v>562</c:v>
                </c:pt>
                <c:pt idx="12">
                  <c:v>579</c:v>
                </c:pt>
                <c:pt idx="13">
                  <c:v>589</c:v>
                </c:pt>
                <c:pt idx="14">
                  <c:v>583</c:v>
                </c:pt>
                <c:pt idx="15">
                  <c:v>585</c:v>
                </c:pt>
                <c:pt idx="16">
                  <c:v>588</c:v>
                </c:pt>
                <c:pt idx="17">
                  <c:v>596</c:v>
                </c:pt>
                <c:pt idx="18">
                  <c:v>574</c:v>
                </c:pt>
                <c:pt idx="19">
                  <c:v>575</c:v>
                </c:pt>
                <c:pt idx="20">
                  <c:v>559</c:v>
                </c:pt>
                <c:pt idx="21">
                  <c:v>414</c:v>
                </c:pt>
                <c:pt idx="22">
                  <c:v>509</c:v>
                </c:pt>
                <c:pt idx="23">
                  <c:v>481</c:v>
                </c:pt>
                <c:pt idx="24">
                  <c:v>478</c:v>
                </c:pt>
                <c:pt idx="25">
                  <c:v>470</c:v>
                </c:pt>
                <c:pt idx="26">
                  <c:v>490</c:v>
                </c:pt>
                <c:pt idx="27">
                  <c:v>512</c:v>
                </c:pt>
                <c:pt idx="28">
                  <c:v>523</c:v>
                </c:pt>
                <c:pt idx="29">
                  <c:v>563</c:v>
                </c:pt>
                <c:pt idx="30">
                  <c:v>521</c:v>
                </c:pt>
                <c:pt idx="31">
                  <c:v>572</c:v>
                </c:pt>
                <c:pt idx="32">
                  <c:v>613</c:v>
                </c:pt>
                <c:pt idx="33">
                  <c:v>662</c:v>
                </c:pt>
                <c:pt idx="34">
                  <c:v>715</c:v>
                </c:pt>
                <c:pt idx="35">
                  <c:v>762</c:v>
                </c:pt>
                <c:pt idx="36">
                  <c:v>734</c:v>
                </c:pt>
                <c:pt idx="37">
                  <c:v>744</c:v>
                </c:pt>
                <c:pt idx="38">
                  <c:v>755</c:v>
                </c:pt>
                <c:pt idx="39">
                  <c:v>775</c:v>
                </c:pt>
                <c:pt idx="40">
                  <c:v>820</c:v>
                </c:pt>
                <c:pt idx="41">
                  <c:v>865</c:v>
                </c:pt>
                <c:pt idx="42">
                  <c:v>865</c:v>
                </c:pt>
                <c:pt idx="43">
                  <c:v>848</c:v>
                </c:pt>
                <c:pt idx="44">
                  <c:v>828</c:v>
                </c:pt>
                <c:pt idx="45">
                  <c:v>772</c:v>
                </c:pt>
                <c:pt idx="46">
                  <c:v>785</c:v>
                </c:pt>
                <c:pt idx="47">
                  <c:v>768</c:v>
                </c:pt>
                <c:pt idx="48">
                  <c:v>767</c:v>
                </c:pt>
                <c:pt idx="49">
                  <c:v>771</c:v>
                </c:pt>
                <c:pt idx="50">
                  <c:v>782</c:v>
                </c:pt>
                <c:pt idx="51">
                  <c:v>799</c:v>
                </c:pt>
                <c:pt idx="52">
                  <c:v>802</c:v>
                </c:pt>
                <c:pt idx="53">
                  <c:v>759</c:v>
                </c:pt>
                <c:pt idx="54">
                  <c:v>717</c:v>
                </c:pt>
                <c:pt idx="55">
                  <c:v>700</c:v>
                </c:pt>
                <c:pt idx="56">
                  <c:v>693</c:v>
                </c:pt>
                <c:pt idx="57">
                  <c:v>685</c:v>
                </c:pt>
                <c:pt idx="58">
                  <c:v>687</c:v>
                </c:pt>
                <c:pt idx="59">
                  <c:v>734</c:v>
                </c:pt>
                <c:pt idx="60">
                  <c:v>749</c:v>
                </c:pt>
                <c:pt idx="61">
                  <c:v>794</c:v>
                </c:pt>
                <c:pt idx="62">
                  <c:v>827</c:v>
                </c:pt>
                <c:pt idx="63">
                  <c:v>848</c:v>
                </c:pt>
                <c:pt idx="64">
                  <c:v>836</c:v>
                </c:pt>
                <c:pt idx="65">
                  <c:v>841</c:v>
                </c:pt>
                <c:pt idx="66">
                  <c:v>896</c:v>
                </c:pt>
                <c:pt idx="67">
                  <c:v>578</c:v>
                </c:pt>
                <c:pt idx="68">
                  <c:v>974</c:v>
                </c:pt>
                <c:pt idx="69">
                  <c:v>989</c:v>
                </c:pt>
                <c:pt idx="70">
                  <c:v>969</c:v>
                </c:pt>
                <c:pt idx="71">
                  <c:v>966</c:v>
                </c:pt>
                <c:pt idx="72">
                  <c:v>962</c:v>
                </c:pt>
                <c:pt idx="73">
                  <c:v>942</c:v>
                </c:pt>
                <c:pt idx="74">
                  <c:v>926</c:v>
                </c:pt>
                <c:pt idx="75">
                  <c:v>918</c:v>
                </c:pt>
                <c:pt idx="76">
                  <c:v>905</c:v>
                </c:pt>
                <c:pt idx="77">
                  <c:v>898</c:v>
                </c:pt>
                <c:pt idx="78">
                  <c:v>897</c:v>
                </c:pt>
                <c:pt idx="79">
                  <c:v>890</c:v>
                </c:pt>
                <c:pt idx="80">
                  <c:v>915</c:v>
                </c:pt>
                <c:pt idx="81">
                  <c:v>956</c:v>
                </c:pt>
                <c:pt idx="82">
                  <c:v>973</c:v>
                </c:pt>
                <c:pt idx="83">
                  <c:v>973</c:v>
                </c:pt>
                <c:pt idx="84">
                  <c:v>1022</c:v>
                </c:pt>
                <c:pt idx="85">
                  <c:v>1047</c:v>
                </c:pt>
                <c:pt idx="86">
                  <c:v>997</c:v>
                </c:pt>
                <c:pt idx="87">
                  <c:v>999</c:v>
                </c:pt>
                <c:pt idx="88">
                  <c:v>1026</c:v>
                </c:pt>
                <c:pt idx="89">
                  <c:v>1042</c:v>
                </c:pt>
                <c:pt idx="90">
                  <c:v>1080</c:v>
                </c:pt>
                <c:pt idx="91">
                  <c:v>1133</c:v>
                </c:pt>
                <c:pt idx="92">
                  <c:v>1165</c:v>
                </c:pt>
                <c:pt idx="93">
                  <c:v>1010</c:v>
                </c:pt>
                <c:pt idx="94">
                  <c:v>1007</c:v>
                </c:pt>
                <c:pt idx="95">
                  <c:v>953</c:v>
                </c:pt>
                <c:pt idx="96">
                  <c:v>941</c:v>
                </c:pt>
                <c:pt idx="97">
                  <c:v>834</c:v>
                </c:pt>
                <c:pt idx="98">
                  <c:v>884</c:v>
                </c:pt>
                <c:pt idx="99">
                  <c:v>854</c:v>
                </c:pt>
                <c:pt idx="100">
                  <c:v>821</c:v>
                </c:pt>
                <c:pt idx="101">
                  <c:v>776</c:v>
                </c:pt>
                <c:pt idx="102">
                  <c:v>785</c:v>
                </c:pt>
                <c:pt idx="103">
                  <c:v>773</c:v>
                </c:pt>
                <c:pt idx="104">
                  <c:v>794</c:v>
                </c:pt>
                <c:pt idx="105">
                  <c:v>425</c:v>
                </c:pt>
                <c:pt idx="106">
                  <c:v>784</c:v>
                </c:pt>
                <c:pt idx="107">
                  <c:v>764</c:v>
                </c:pt>
                <c:pt idx="108">
                  <c:v>782</c:v>
                </c:pt>
                <c:pt idx="109">
                  <c:v>782</c:v>
                </c:pt>
                <c:pt idx="110">
                  <c:v>745</c:v>
                </c:pt>
                <c:pt idx="111">
                  <c:v>712</c:v>
                </c:pt>
                <c:pt idx="112">
                  <c:v>724</c:v>
                </c:pt>
                <c:pt idx="113">
                  <c:v>721</c:v>
                </c:pt>
                <c:pt idx="114">
                  <c:v>609</c:v>
                </c:pt>
                <c:pt idx="115">
                  <c:v>733</c:v>
                </c:pt>
                <c:pt idx="116">
                  <c:v>721</c:v>
                </c:pt>
                <c:pt idx="117">
                  <c:v>737</c:v>
                </c:pt>
                <c:pt idx="118">
                  <c:v>784</c:v>
                </c:pt>
                <c:pt idx="119">
                  <c:v>832</c:v>
                </c:pt>
                <c:pt idx="120">
                  <c:v>865</c:v>
                </c:pt>
                <c:pt idx="121">
                  <c:v>796</c:v>
                </c:pt>
                <c:pt idx="122">
                  <c:v>784</c:v>
                </c:pt>
                <c:pt idx="123">
                  <c:v>761</c:v>
                </c:pt>
                <c:pt idx="124">
                  <c:v>805</c:v>
                </c:pt>
                <c:pt idx="125">
                  <c:v>841</c:v>
                </c:pt>
                <c:pt idx="126">
                  <c:v>754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12-4F7B-9393-A4AB73003784}"/>
            </c:ext>
          </c:extLst>
        </c:ser>
        <c:ser>
          <c:idx val="2"/>
          <c:order val="2"/>
          <c:tx>
            <c:strRef>
              <c:f>'13-08-27 Proud (2)'!$D$8</c:f>
              <c:strCache>
                <c:ptCount val="1"/>
                <c:pt idx="0">
                  <c:v>Meteo 1/10</c:v>
                </c:pt>
              </c:strCache>
            </c:strRef>
          </c:tx>
          <c:spPr>
            <a:ln w="317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'13-08-27 Proud (2)'!$A$9:$A$135</c:f>
              <c:numCache>
                <c:formatCode>h:mm</c:formatCode>
                <c:ptCount val="127"/>
                <c:pt idx="0">
                  <c:v>0.33333333333333198</c:v>
                </c:pt>
                <c:pt idx="1">
                  <c:v>0.33541666666666642</c:v>
                </c:pt>
                <c:pt idx="2">
                  <c:v>0.33750000000000024</c:v>
                </c:pt>
                <c:pt idx="3">
                  <c:v>0.33958333333333324</c:v>
                </c:pt>
                <c:pt idx="4">
                  <c:v>0.34166666666666684</c:v>
                </c:pt>
                <c:pt idx="5">
                  <c:v>0.34375</c:v>
                </c:pt>
                <c:pt idx="6">
                  <c:v>0.34583333333333299</c:v>
                </c:pt>
                <c:pt idx="7">
                  <c:v>0.34791666666666726</c:v>
                </c:pt>
                <c:pt idx="8">
                  <c:v>0.35000000000000014</c:v>
                </c:pt>
                <c:pt idx="9">
                  <c:v>0.35208333333333408</c:v>
                </c:pt>
                <c:pt idx="10">
                  <c:v>0.35416666666666724</c:v>
                </c:pt>
                <c:pt idx="11">
                  <c:v>0.35625000000000001</c:v>
                </c:pt>
                <c:pt idx="12">
                  <c:v>0.358333333333334</c:v>
                </c:pt>
                <c:pt idx="13">
                  <c:v>0.36041666666666733</c:v>
                </c:pt>
                <c:pt idx="14">
                  <c:v>0.36250000000000021</c:v>
                </c:pt>
                <c:pt idx="15">
                  <c:v>0.36458333333333398</c:v>
                </c:pt>
                <c:pt idx="16">
                  <c:v>0.36666666666666725</c:v>
                </c:pt>
                <c:pt idx="17">
                  <c:v>0.36875000000000102</c:v>
                </c:pt>
                <c:pt idx="18">
                  <c:v>0.37083333333333401</c:v>
                </c:pt>
                <c:pt idx="19">
                  <c:v>0.3729166666666674</c:v>
                </c:pt>
                <c:pt idx="20">
                  <c:v>0.37500000000000117</c:v>
                </c:pt>
                <c:pt idx="21">
                  <c:v>0.37708333333333416</c:v>
                </c:pt>
                <c:pt idx="22">
                  <c:v>0.37916666666666826</c:v>
                </c:pt>
                <c:pt idx="23">
                  <c:v>0.38125000000000098</c:v>
                </c:pt>
                <c:pt idx="24">
                  <c:v>0.38333333333333408</c:v>
                </c:pt>
                <c:pt idx="25">
                  <c:v>0.38541666666666846</c:v>
                </c:pt>
                <c:pt idx="26">
                  <c:v>0.38750000000000118</c:v>
                </c:pt>
                <c:pt idx="27">
                  <c:v>0.38958333333333417</c:v>
                </c:pt>
                <c:pt idx="28">
                  <c:v>0.39166666666666833</c:v>
                </c:pt>
                <c:pt idx="29">
                  <c:v>0.39375000000000115</c:v>
                </c:pt>
                <c:pt idx="30">
                  <c:v>0.39583333333333498</c:v>
                </c:pt>
                <c:pt idx="31">
                  <c:v>0.39791666666666836</c:v>
                </c:pt>
                <c:pt idx="32">
                  <c:v>0.40000000000000102</c:v>
                </c:pt>
                <c:pt idx="33">
                  <c:v>0.40208333333333501</c:v>
                </c:pt>
                <c:pt idx="34">
                  <c:v>0.40416666666666817</c:v>
                </c:pt>
                <c:pt idx="35">
                  <c:v>0.406250000000001</c:v>
                </c:pt>
                <c:pt idx="36">
                  <c:v>0.40833333333333499</c:v>
                </c:pt>
                <c:pt idx="37">
                  <c:v>0.41041666666666826</c:v>
                </c:pt>
                <c:pt idx="38">
                  <c:v>0.41250000000000198</c:v>
                </c:pt>
                <c:pt idx="39">
                  <c:v>0.41458333333333502</c:v>
                </c:pt>
                <c:pt idx="40">
                  <c:v>0.41666666666666824</c:v>
                </c:pt>
                <c:pt idx="41">
                  <c:v>0.41875000000000201</c:v>
                </c:pt>
                <c:pt idx="42">
                  <c:v>0.420833333333335</c:v>
                </c:pt>
                <c:pt idx="43">
                  <c:v>0.42291666666666833</c:v>
                </c:pt>
                <c:pt idx="44">
                  <c:v>0.42500000000000215</c:v>
                </c:pt>
                <c:pt idx="45">
                  <c:v>0.42708333333333498</c:v>
                </c:pt>
                <c:pt idx="46">
                  <c:v>0.42916666666666936</c:v>
                </c:pt>
                <c:pt idx="47">
                  <c:v>0.43125000000000202</c:v>
                </c:pt>
                <c:pt idx="48">
                  <c:v>0.43333333333333501</c:v>
                </c:pt>
                <c:pt idx="49">
                  <c:v>0.43541666666666939</c:v>
                </c:pt>
                <c:pt idx="50">
                  <c:v>0.43750000000000216</c:v>
                </c:pt>
                <c:pt idx="51">
                  <c:v>0.43958333333333616</c:v>
                </c:pt>
                <c:pt idx="52">
                  <c:v>0.44166666666666898</c:v>
                </c:pt>
                <c:pt idx="53">
                  <c:v>0.44375000000000281</c:v>
                </c:pt>
                <c:pt idx="54">
                  <c:v>0.44583333333333586</c:v>
                </c:pt>
                <c:pt idx="55">
                  <c:v>0.44791666666666924</c:v>
                </c:pt>
                <c:pt idx="56">
                  <c:v>0.45000000000000301</c:v>
                </c:pt>
                <c:pt idx="57">
                  <c:v>0.452083333333336</c:v>
                </c:pt>
                <c:pt idx="58">
                  <c:v>0.45416666666667016</c:v>
                </c:pt>
                <c:pt idx="59">
                  <c:v>0.45625000000000299</c:v>
                </c:pt>
                <c:pt idx="60">
                  <c:v>0.45833333333333581</c:v>
                </c:pt>
                <c:pt idx="61">
                  <c:v>0.46041666666667036</c:v>
                </c:pt>
                <c:pt idx="62">
                  <c:v>0.46250000000000302</c:v>
                </c:pt>
                <c:pt idx="63">
                  <c:v>0.46458333333333701</c:v>
                </c:pt>
                <c:pt idx="64">
                  <c:v>0.46666666666667017</c:v>
                </c:pt>
                <c:pt idx="65">
                  <c:v>0.468750000000003</c:v>
                </c:pt>
                <c:pt idx="66">
                  <c:v>0.47083333333333699</c:v>
                </c:pt>
                <c:pt idx="67">
                  <c:v>0.47291666666667026</c:v>
                </c:pt>
                <c:pt idx="68">
                  <c:v>0.47500000000000298</c:v>
                </c:pt>
                <c:pt idx="69">
                  <c:v>0.47708333333333702</c:v>
                </c:pt>
                <c:pt idx="70">
                  <c:v>0.47916666666667024</c:v>
                </c:pt>
                <c:pt idx="71">
                  <c:v>0.48125000000000401</c:v>
                </c:pt>
                <c:pt idx="72">
                  <c:v>0.483333333333337</c:v>
                </c:pt>
                <c:pt idx="73">
                  <c:v>0.48541666666667033</c:v>
                </c:pt>
                <c:pt idx="74">
                  <c:v>0.48750000000000415</c:v>
                </c:pt>
                <c:pt idx="75">
                  <c:v>0.48958333333333698</c:v>
                </c:pt>
                <c:pt idx="76">
                  <c:v>0.49166666666667036</c:v>
                </c:pt>
                <c:pt idx="77">
                  <c:v>0.49375000000000402</c:v>
                </c:pt>
                <c:pt idx="78">
                  <c:v>0.49583333333333701</c:v>
                </c:pt>
                <c:pt idx="79">
                  <c:v>0.49791666666667139</c:v>
                </c:pt>
                <c:pt idx="80">
                  <c:v>0.500000000000004</c:v>
                </c:pt>
                <c:pt idx="81">
                  <c:v>0.50208333333333699</c:v>
                </c:pt>
                <c:pt idx="82">
                  <c:v>0.50416666666667098</c:v>
                </c:pt>
                <c:pt idx="83">
                  <c:v>0.50625000000000397</c:v>
                </c:pt>
                <c:pt idx="84">
                  <c:v>0.50833333333333797</c:v>
                </c:pt>
                <c:pt idx="85">
                  <c:v>0.51041666666667096</c:v>
                </c:pt>
                <c:pt idx="86">
                  <c:v>0.51250000000000362</c:v>
                </c:pt>
                <c:pt idx="87">
                  <c:v>0.51458333333333806</c:v>
                </c:pt>
                <c:pt idx="88">
                  <c:v>0.51666666666667105</c:v>
                </c:pt>
                <c:pt idx="89">
                  <c:v>0.51875000000000404</c:v>
                </c:pt>
                <c:pt idx="90">
                  <c:v>0.52083333333333803</c:v>
                </c:pt>
                <c:pt idx="91">
                  <c:v>0.52291666666667103</c:v>
                </c:pt>
                <c:pt idx="92">
                  <c:v>0.52500000000000502</c:v>
                </c:pt>
                <c:pt idx="93">
                  <c:v>0.52708333333333801</c:v>
                </c:pt>
                <c:pt idx="94">
                  <c:v>0.529166666666671</c:v>
                </c:pt>
                <c:pt idx="95">
                  <c:v>0.531250000000005</c:v>
                </c:pt>
                <c:pt idx="96">
                  <c:v>0.53333333333333799</c:v>
                </c:pt>
                <c:pt idx="97">
                  <c:v>0.53541666666667098</c:v>
                </c:pt>
                <c:pt idx="98">
                  <c:v>0.53750000000000497</c:v>
                </c:pt>
                <c:pt idx="99">
                  <c:v>0.53958333333333797</c:v>
                </c:pt>
                <c:pt idx="100">
                  <c:v>0.54166666666667229</c:v>
                </c:pt>
                <c:pt idx="101">
                  <c:v>0.54375000000000495</c:v>
                </c:pt>
                <c:pt idx="102">
                  <c:v>0.54583333333333839</c:v>
                </c:pt>
                <c:pt idx="103">
                  <c:v>0.54791666666667205</c:v>
                </c:pt>
                <c:pt idx="104">
                  <c:v>0.55000000000000504</c:v>
                </c:pt>
                <c:pt idx="105">
                  <c:v>0.55208333333333903</c:v>
                </c:pt>
                <c:pt idx="106">
                  <c:v>0.55416666666667203</c:v>
                </c:pt>
                <c:pt idx="107">
                  <c:v>0.55625000000000502</c:v>
                </c:pt>
                <c:pt idx="108">
                  <c:v>0.55833333333333901</c:v>
                </c:pt>
                <c:pt idx="109">
                  <c:v>0.560416666666672</c:v>
                </c:pt>
                <c:pt idx="110">
                  <c:v>0.562500000000005</c:v>
                </c:pt>
                <c:pt idx="111">
                  <c:v>0.56458333333333899</c:v>
                </c:pt>
                <c:pt idx="112">
                  <c:v>0.56666666666667231</c:v>
                </c:pt>
                <c:pt idx="113">
                  <c:v>0.56875000000000631</c:v>
                </c:pt>
                <c:pt idx="114">
                  <c:v>0.5708333333333393</c:v>
                </c:pt>
                <c:pt idx="115">
                  <c:v>0.57291666666667229</c:v>
                </c:pt>
                <c:pt idx="116">
                  <c:v>0.57500000000000595</c:v>
                </c:pt>
                <c:pt idx="117">
                  <c:v>0.57708333333333905</c:v>
                </c:pt>
                <c:pt idx="118">
                  <c:v>0.57916666666667205</c:v>
                </c:pt>
                <c:pt idx="119">
                  <c:v>0.58125000000000571</c:v>
                </c:pt>
                <c:pt idx="120">
                  <c:v>0.5833333333333387</c:v>
                </c:pt>
                <c:pt idx="121">
                  <c:v>0.58541666666667269</c:v>
                </c:pt>
                <c:pt idx="122">
                  <c:v>0.58750000000000568</c:v>
                </c:pt>
                <c:pt idx="123">
                  <c:v>0.58958333333333868</c:v>
                </c:pt>
                <c:pt idx="124">
                  <c:v>0.591666666666673</c:v>
                </c:pt>
                <c:pt idx="125">
                  <c:v>0.593750000000006</c:v>
                </c:pt>
                <c:pt idx="126">
                  <c:v>0.59583333333333999</c:v>
                </c:pt>
              </c:numCache>
            </c:numRef>
          </c:cat>
          <c:val>
            <c:numRef>
              <c:f>'13-08-27 Proud (2)'!$D$9:$D$135</c:f>
              <c:numCache>
                <c:formatCode>General</c:formatCode>
                <c:ptCount val="127"/>
                <c:pt idx="0">
                  <c:v>997.6</c:v>
                </c:pt>
                <c:pt idx="1">
                  <c:v>1067.2</c:v>
                </c:pt>
                <c:pt idx="2">
                  <c:v>1151.2</c:v>
                </c:pt>
                <c:pt idx="3">
                  <c:v>1249.5999999999999</c:v>
                </c:pt>
                <c:pt idx="4">
                  <c:v>1367.2</c:v>
                </c:pt>
                <c:pt idx="5">
                  <c:v>1488</c:v>
                </c:pt>
                <c:pt idx="6">
                  <c:v>1580.8</c:v>
                </c:pt>
                <c:pt idx="7">
                  <c:v>1609.6</c:v>
                </c:pt>
                <c:pt idx="8">
                  <c:v>1578.4</c:v>
                </c:pt>
                <c:pt idx="9">
                  <c:v>1528</c:v>
                </c:pt>
                <c:pt idx="10">
                  <c:v>1511.2</c:v>
                </c:pt>
                <c:pt idx="11">
                  <c:v>1546.4</c:v>
                </c:pt>
                <c:pt idx="12">
                  <c:v>1600</c:v>
                </c:pt>
                <c:pt idx="13">
                  <c:v>1651.2</c:v>
                </c:pt>
                <c:pt idx="14">
                  <c:v>1657.6</c:v>
                </c:pt>
                <c:pt idx="15">
                  <c:v>1627.2</c:v>
                </c:pt>
                <c:pt idx="16">
                  <c:v>1576</c:v>
                </c:pt>
                <c:pt idx="17">
                  <c:v>1508.8</c:v>
                </c:pt>
                <c:pt idx="18">
                  <c:v>1448</c:v>
                </c:pt>
                <c:pt idx="19">
                  <c:v>1404.8</c:v>
                </c:pt>
                <c:pt idx="20">
                  <c:v>1385.6</c:v>
                </c:pt>
                <c:pt idx="21">
                  <c:v>1385.6</c:v>
                </c:pt>
                <c:pt idx="22">
                  <c:v>1376.8</c:v>
                </c:pt>
                <c:pt idx="23">
                  <c:v>1367.2</c:v>
                </c:pt>
                <c:pt idx="24">
                  <c:v>1359.2</c:v>
                </c:pt>
                <c:pt idx="25">
                  <c:v>1369.6</c:v>
                </c:pt>
                <c:pt idx="26">
                  <c:v>1417.6</c:v>
                </c:pt>
                <c:pt idx="27">
                  <c:v>1512.8</c:v>
                </c:pt>
                <c:pt idx="28">
                  <c:v>1672.8</c:v>
                </c:pt>
                <c:pt idx="29">
                  <c:v>1888</c:v>
                </c:pt>
                <c:pt idx="30">
                  <c:v>2144.8000000000002</c:v>
                </c:pt>
                <c:pt idx="31">
                  <c:v>2444</c:v>
                </c:pt>
                <c:pt idx="32">
                  <c:v>2788</c:v>
                </c:pt>
                <c:pt idx="33">
                  <c:v>3154.4</c:v>
                </c:pt>
                <c:pt idx="34">
                  <c:v>3504.8</c:v>
                </c:pt>
                <c:pt idx="35">
                  <c:v>3784</c:v>
                </c:pt>
                <c:pt idx="36">
                  <c:v>3976.8</c:v>
                </c:pt>
                <c:pt idx="37">
                  <c:v>4128.8</c:v>
                </c:pt>
                <c:pt idx="38">
                  <c:v>4263.2</c:v>
                </c:pt>
                <c:pt idx="39">
                  <c:v>4352</c:v>
                </c:pt>
                <c:pt idx="40">
                  <c:v>4318.4000000000005</c:v>
                </c:pt>
                <c:pt idx="41">
                  <c:v>4148.8</c:v>
                </c:pt>
                <c:pt idx="42">
                  <c:v>3921.6</c:v>
                </c:pt>
                <c:pt idx="43">
                  <c:v>3736.8</c:v>
                </c:pt>
                <c:pt idx="44">
                  <c:v>3623.2</c:v>
                </c:pt>
                <c:pt idx="45">
                  <c:v>3565.6</c:v>
                </c:pt>
                <c:pt idx="46">
                  <c:v>3540</c:v>
                </c:pt>
                <c:pt idx="47">
                  <c:v>3532.8</c:v>
                </c:pt>
                <c:pt idx="48">
                  <c:v>3532.8</c:v>
                </c:pt>
                <c:pt idx="49">
                  <c:v>3520</c:v>
                </c:pt>
                <c:pt idx="50">
                  <c:v>3495.2</c:v>
                </c:pt>
                <c:pt idx="51">
                  <c:v>3472</c:v>
                </c:pt>
                <c:pt idx="52">
                  <c:v>3431.2</c:v>
                </c:pt>
                <c:pt idx="53">
                  <c:v>3384</c:v>
                </c:pt>
                <c:pt idx="54">
                  <c:v>3356</c:v>
                </c:pt>
                <c:pt idx="55">
                  <c:v>3372.8</c:v>
                </c:pt>
                <c:pt idx="56">
                  <c:v>3452</c:v>
                </c:pt>
                <c:pt idx="57">
                  <c:v>3596.8</c:v>
                </c:pt>
                <c:pt idx="58">
                  <c:v>3771.2</c:v>
                </c:pt>
                <c:pt idx="59">
                  <c:v>3928.8</c:v>
                </c:pt>
                <c:pt idx="60">
                  <c:v>4051.2</c:v>
                </c:pt>
                <c:pt idx="61">
                  <c:v>4145.6000000000004</c:v>
                </c:pt>
                <c:pt idx="62">
                  <c:v>4245.6000000000004</c:v>
                </c:pt>
                <c:pt idx="63">
                  <c:v>4378.4000000000005</c:v>
                </c:pt>
                <c:pt idx="64">
                  <c:v>4566.4000000000005</c:v>
                </c:pt>
                <c:pt idx="65">
                  <c:v>4787.2</c:v>
                </c:pt>
                <c:pt idx="66">
                  <c:v>4963.2</c:v>
                </c:pt>
                <c:pt idx="67">
                  <c:v>5054.4000000000005</c:v>
                </c:pt>
                <c:pt idx="68">
                  <c:v>5026.4000000000005</c:v>
                </c:pt>
                <c:pt idx="69">
                  <c:v>4976</c:v>
                </c:pt>
                <c:pt idx="70">
                  <c:v>4931.2</c:v>
                </c:pt>
                <c:pt idx="71">
                  <c:v>4854.4000000000005</c:v>
                </c:pt>
                <c:pt idx="72">
                  <c:v>4780.8</c:v>
                </c:pt>
                <c:pt idx="73">
                  <c:v>4707.2</c:v>
                </c:pt>
                <c:pt idx="74">
                  <c:v>4692.8</c:v>
                </c:pt>
                <c:pt idx="75">
                  <c:v>4731.2</c:v>
                </c:pt>
                <c:pt idx="76">
                  <c:v>4799.2</c:v>
                </c:pt>
                <c:pt idx="77">
                  <c:v>4886.4000000000005</c:v>
                </c:pt>
                <c:pt idx="78">
                  <c:v>4972</c:v>
                </c:pt>
                <c:pt idx="79">
                  <c:v>5056</c:v>
                </c:pt>
                <c:pt idx="80">
                  <c:v>5132</c:v>
                </c:pt>
                <c:pt idx="81">
                  <c:v>5238.4000000000005</c:v>
                </c:pt>
                <c:pt idx="82">
                  <c:v>5432</c:v>
                </c:pt>
                <c:pt idx="83">
                  <c:v>5668.8</c:v>
                </c:pt>
                <c:pt idx="84">
                  <c:v>5878.4</c:v>
                </c:pt>
                <c:pt idx="85">
                  <c:v>6045.6</c:v>
                </c:pt>
                <c:pt idx="86">
                  <c:v>6152</c:v>
                </c:pt>
                <c:pt idx="87">
                  <c:v>6352</c:v>
                </c:pt>
                <c:pt idx="88">
                  <c:v>6598.4</c:v>
                </c:pt>
                <c:pt idx="89">
                  <c:v>6855.2</c:v>
                </c:pt>
                <c:pt idx="90">
                  <c:v>6868</c:v>
                </c:pt>
                <c:pt idx="91">
                  <c:v>6735.2</c:v>
                </c:pt>
                <c:pt idx="92">
                  <c:v>6230.4</c:v>
                </c:pt>
                <c:pt idx="93">
                  <c:v>5708.8</c:v>
                </c:pt>
                <c:pt idx="94">
                  <c:v>5186.4000000000005</c:v>
                </c:pt>
                <c:pt idx="95">
                  <c:v>4835.2</c:v>
                </c:pt>
                <c:pt idx="96">
                  <c:v>4628.8</c:v>
                </c:pt>
                <c:pt idx="97">
                  <c:v>4484.8</c:v>
                </c:pt>
                <c:pt idx="98">
                  <c:v>4341.6000000000004</c:v>
                </c:pt>
                <c:pt idx="99">
                  <c:v>4217.6000000000004</c:v>
                </c:pt>
                <c:pt idx="100">
                  <c:v>4087.2</c:v>
                </c:pt>
                <c:pt idx="101">
                  <c:v>3970.4</c:v>
                </c:pt>
                <c:pt idx="102">
                  <c:v>3878.4</c:v>
                </c:pt>
                <c:pt idx="103">
                  <c:v>3843.2</c:v>
                </c:pt>
                <c:pt idx="104">
                  <c:v>3856</c:v>
                </c:pt>
                <c:pt idx="105">
                  <c:v>3921.6</c:v>
                </c:pt>
                <c:pt idx="106">
                  <c:v>4016.8</c:v>
                </c:pt>
                <c:pt idx="107">
                  <c:v>4104</c:v>
                </c:pt>
                <c:pt idx="108">
                  <c:v>4107.2</c:v>
                </c:pt>
                <c:pt idx="109">
                  <c:v>4039.2</c:v>
                </c:pt>
                <c:pt idx="110">
                  <c:v>3964</c:v>
                </c:pt>
                <c:pt idx="111">
                  <c:v>3951.2</c:v>
                </c:pt>
                <c:pt idx="112">
                  <c:v>3996</c:v>
                </c:pt>
                <c:pt idx="113">
                  <c:v>4084</c:v>
                </c:pt>
                <c:pt idx="114">
                  <c:v>4174.4000000000005</c:v>
                </c:pt>
                <c:pt idx="115">
                  <c:v>4242.4000000000005</c:v>
                </c:pt>
                <c:pt idx="116">
                  <c:v>4227.2</c:v>
                </c:pt>
                <c:pt idx="117">
                  <c:v>4124</c:v>
                </c:pt>
                <c:pt idx="118">
                  <c:v>4010.4</c:v>
                </c:pt>
                <c:pt idx="119">
                  <c:v>3927.2</c:v>
                </c:pt>
                <c:pt idx="120">
                  <c:v>3914.4</c:v>
                </c:pt>
                <c:pt idx="121">
                  <c:v>3864.8</c:v>
                </c:pt>
                <c:pt idx="122">
                  <c:v>3792</c:v>
                </c:pt>
                <c:pt idx="123">
                  <c:v>3643.2</c:v>
                </c:pt>
                <c:pt idx="124">
                  <c:v>3458.4</c:v>
                </c:pt>
                <c:pt idx="125">
                  <c:v>3226.4</c:v>
                </c:pt>
                <c:pt idx="126">
                  <c:v>3015.2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12-4F7B-9393-A4AB73003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788736"/>
        <c:axId val="62790656"/>
      </c:lineChart>
      <c:lineChart>
        <c:grouping val="standard"/>
        <c:varyColors val="0"/>
        <c:ser>
          <c:idx val="0"/>
          <c:order val="0"/>
          <c:tx>
            <c:strRef>
              <c:f>'13-08-27 Proud (2)'!$B$8</c:f>
              <c:strCache>
                <c:ptCount val="1"/>
                <c:pt idx="0">
                  <c:v>Proud</c:v>
                </c:pt>
              </c:strCache>
            </c:strRef>
          </c:tx>
          <c:spPr>
            <a:ln>
              <a:solidFill>
                <a:schemeClr val="tx1"/>
              </a:solidFill>
              <a:prstDash val="solid"/>
            </a:ln>
          </c:spPr>
          <c:marker>
            <c:symbol val="none"/>
          </c:marker>
          <c:trendline>
            <c:name>Proud</c:name>
            <c:spPr>
              <a:ln w="31750">
                <a:solidFill>
                  <a:srgbClr val="0070C0"/>
                </a:solidFill>
                <a:prstDash val="solid"/>
              </a:ln>
            </c:spPr>
            <c:trendlineType val="movingAvg"/>
            <c:period val="3"/>
            <c:dispRSqr val="0"/>
            <c:dispEq val="0"/>
          </c:trendline>
          <c:cat>
            <c:numRef>
              <c:f>'13-08-27 Proud (2)'!$A$9:$A$135</c:f>
              <c:numCache>
                <c:formatCode>h:mm</c:formatCode>
                <c:ptCount val="127"/>
                <c:pt idx="0">
                  <c:v>0.33333333333333198</c:v>
                </c:pt>
                <c:pt idx="1">
                  <c:v>0.33541666666666642</c:v>
                </c:pt>
                <c:pt idx="2">
                  <c:v>0.33750000000000024</c:v>
                </c:pt>
                <c:pt idx="3">
                  <c:v>0.33958333333333324</c:v>
                </c:pt>
                <c:pt idx="4">
                  <c:v>0.34166666666666684</c:v>
                </c:pt>
                <c:pt idx="5">
                  <c:v>0.34375</c:v>
                </c:pt>
                <c:pt idx="6">
                  <c:v>0.34583333333333299</c:v>
                </c:pt>
                <c:pt idx="7">
                  <c:v>0.34791666666666726</c:v>
                </c:pt>
                <c:pt idx="8">
                  <c:v>0.35000000000000014</c:v>
                </c:pt>
                <c:pt idx="9">
                  <c:v>0.35208333333333408</c:v>
                </c:pt>
                <c:pt idx="10">
                  <c:v>0.35416666666666724</c:v>
                </c:pt>
                <c:pt idx="11">
                  <c:v>0.35625000000000001</c:v>
                </c:pt>
                <c:pt idx="12">
                  <c:v>0.358333333333334</c:v>
                </c:pt>
                <c:pt idx="13">
                  <c:v>0.36041666666666733</c:v>
                </c:pt>
                <c:pt idx="14">
                  <c:v>0.36250000000000021</c:v>
                </c:pt>
                <c:pt idx="15">
                  <c:v>0.36458333333333398</c:v>
                </c:pt>
                <c:pt idx="16">
                  <c:v>0.36666666666666725</c:v>
                </c:pt>
                <c:pt idx="17">
                  <c:v>0.36875000000000102</c:v>
                </c:pt>
                <c:pt idx="18">
                  <c:v>0.37083333333333401</c:v>
                </c:pt>
                <c:pt idx="19">
                  <c:v>0.3729166666666674</c:v>
                </c:pt>
                <c:pt idx="20">
                  <c:v>0.37500000000000117</c:v>
                </c:pt>
                <c:pt idx="21">
                  <c:v>0.37708333333333416</c:v>
                </c:pt>
                <c:pt idx="22">
                  <c:v>0.37916666666666826</c:v>
                </c:pt>
                <c:pt idx="23">
                  <c:v>0.38125000000000098</c:v>
                </c:pt>
                <c:pt idx="24">
                  <c:v>0.38333333333333408</c:v>
                </c:pt>
                <c:pt idx="25">
                  <c:v>0.38541666666666846</c:v>
                </c:pt>
                <c:pt idx="26">
                  <c:v>0.38750000000000118</c:v>
                </c:pt>
                <c:pt idx="27">
                  <c:v>0.38958333333333417</c:v>
                </c:pt>
                <c:pt idx="28">
                  <c:v>0.39166666666666833</c:v>
                </c:pt>
                <c:pt idx="29">
                  <c:v>0.39375000000000115</c:v>
                </c:pt>
                <c:pt idx="30">
                  <c:v>0.39583333333333498</c:v>
                </c:pt>
                <c:pt idx="31">
                  <c:v>0.39791666666666836</c:v>
                </c:pt>
                <c:pt idx="32">
                  <c:v>0.40000000000000102</c:v>
                </c:pt>
                <c:pt idx="33">
                  <c:v>0.40208333333333501</c:v>
                </c:pt>
                <c:pt idx="34">
                  <c:v>0.40416666666666817</c:v>
                </c:pt>
                <c:pt idx="35">
                  <c:v>0.406250000000001</c:v>
                </c:pt>
                <c:pt idx="36">
                  <c:v>0.40833333333333499</c:v>
                </c:pt>
                <c:pt idx="37">
                  <c:v>0.41041666666666826</c:v>
                </c:pt>
                <c:pt idx="38">
                  <c:v>0.41250000000000198</c:v>
                </c:pt>
                <c:pt idx="39">
                  <c:v>0.41458333333333502</c:v>
                </c:pt>
                <c:pt idx="40">
                  <c:v>0.41666666666666824</c:v>
                </c:pt>
                <c:pt idx="41">
                  <c:v>0.41875000000000201</c:v>
                </c:pt>
                <c:pt idx="42">
                  <c:v>0.420833333333335</c:v>
                </c:pt>
                <c:pt idx="43">
                  <c:v>0.42291666666666833</c:v>
                </c:pt>
                <c:pt idx="44">
                  <c:v>0.42500000000000215</c:v>
                </c:pt>
                <c:pt idx="45">
                  <c:v>0.42708333333333498</c:v>
                </c:pt>
                <c:pt idx="46">
                  <c:v>0.42916666666666936</c:v>
                </c:pt>
                <c:pt idx="47">
                  <c:v>0.43125000000000202</c:v>
                </c:pt>
                <c:pt idx="48">
                  <c:v>0.43333333333333501</c:v>
                </c:pt>
                <c:pt idx="49">
                  <c:v>0.43541666666666939</c:v>
                </c:pt>
                <c:pt idx="50">
                  <c:v>0.43750000000000216</c:v>
                </c:pt>
                <c:pt idx="51">
                  <c:v>0.43958333333333616</c:v>
                </c:pt>
                <c:pt idx="52">
                  <c:v>0.44166666666666898</c:v>
                </c:pt>
                <c:pt idx="53">
                  <c:v>0.44375000000000281</c:v>
                </c:pt>
                <c:pt idx="54">
                  <c:v>0.44583333333333586</c:v>
                </c:pt>
                <c:pt idx="55">
                  <c:v>0.44791666666666924</c:v>
                </c:pt>
                <c:pt idx="56">
                  <c:v>0.45000000000000301</c:v>
                </c:pt>
                <c:pt idx="57">
                  <c:v>0.452083333333336</c:v>
                </c:pt>
                <c:pt idx="58">
                  <c:v>0.45416666666667016</c:v>
                </c:pt>
                <c:pt idx="59">
                  <c:v>0.45625000000000299</c:v>
                </c:pt>
                <c:pt idx="60">
                  <c:v>0.45833333333333581</c:v>
                </c:pt>
                <c:pt idx="61">
                  <c:v>0.46041666666667036</c:v>
                </c:pt>
                <c:pt idx="62">
                  <c:v>0.46250000000000302</c:v>
                </c:pt>
                <c:pt idx="63">
                  <c:v>0.46458333333333701</c:v>
                </c:pt>
                <c:pt idx="64">
                  <c:v>0.46666666666667017</c:v>
                </c:pt>
                <c:pt idx="65">
                  <c:v>0.468750000000003</c:v>
                </c:pt>
                <c:pt idx="66">
                  <c:v>0.47083333333333699</c:v>
                </c:pt>
                <c:pt idx="67">
                  <c:v>0.47291666666667026</c:v>
                </c:pt>
                <c:pt idx="68">
                  <c:v>0.47500000000000298</c:v>
                </c:pt>
                <c:pt idx="69">
                  <c:v>0.47708333333333702</c:v>
                </c:pt>
                <c:pt idx="70">
                  <c:v>0.47916666666667024</c:v>
                </c:pt>
                <c:pt idx="71">
                  <c:v>0.48125000000000401</c:v>
                </c:pt>
                <c:pt idx="72">
                  <c:v>0.483333333333337</c:v>
                </c:pt>
                <c:pt idx="73">
                  <c:v>0.48541666666667033</c:v>
                </c:pt>
                <c:pt idx="74">
                  <c:v>0.48750000000000415</c:v>
                </c:pt>
                <c:pt idx="75">
                  <c:v>0.48958333333333698</c:v>
                </c:pt>
                <c:pt idx="76">
                  <c:v>0.49166666666667036</c:v>
                </c:pt>
                <c:pt idx="77">
                  <c:v>0.49375000000000402</c:v>
                </c:pt>
                <c:pt idx="78">
                  <c:v>0.49583333333333701</c:v>
                </c:pt>
                <c:pt idx="79">
                  <c:v>0.49791666666667139</c:v>
                </c:pt>
                <c:pt idx="80">
                  <c:v>0.500000000000004</c:v>
                </c:pt>
                <c:pt idx="81">
                  <c:v>0.50208333333333699</c:v>
                </c:pt>
                <c:pt idx="82">
                  <c:v>0.50416666666667098</c:v>
                </c:pt>
                <c:pt idx="83">
                  <c:v>0.50625000000000397</c:v>
                </c:pt>
                <c:pt idx="84">
                  <c:v>0.50833333333333797</c:v>
                </c:pt>
                <c:pt idx="85">
                  <c:v>0.51041666666667096</c:v>
                </c:pt>
                <c:pt idx="86">
                  <c:v>0.51250000000000362</c:v>
                </c:pt>
                <c:pt idx="87">
                  <c:v>0.51458333333333806</c:v>
                </c:pt>
                <c:pt idx="88">
                  <c:v>0.51666666666667105</c:v>
                </c:pt>
                <c:pt idx="89">
                  <c:v>0.51875000000000404</c:v>
                </c:pt>
                <c:pt idx="90">
                  <c:v>0.52083333333333803</c:v>
                </c:pt>
                <c:pt idx="91">
                  <c:v>0.52291666666667103</c:v>
                </c:pt>
                <c:pt idx="92">
                  <c:v>0.52500000000000502</c:v>
                </c:pt>
                <c:pt idx="93">
                  <c:v>0.52708333333333801</c:v>
                </c:pt>
                <c:pt idx="94">
                  <c:v>0.529166666666671</c:v>
                </c:pt>
                <c:pt idx="95">
                  <c:v>0.531250000000005</c:v>
                </c:pt>
                <c:pt idx="96">
                  <c:v>0.53333333333333799</c:v>
                </c:pt>
                <c:pt idx="97">
                  <c:v>0.53541666666667098</c:v>
                </c:pt>
                <c:pt idx="98">
                  <c:v>0.53750000000000497</c:v>
                </c:pt>
                <c:pt idx="99">
                  <c:v>0.53958333333333797</c:v>
                </c:pt>
                <c:pt idx="100">
                  <c:v>0.54166666666667229</c:v>
                </c:pt>
                <c:pt idx="101">
                  <c:v>0.54375000000000495</c:v>
                </c:pt>
                <c:pt idx="102">
                  <c:v>0.54583333333333839</c:v>
                </c:pt>
                <c:pt idx="103">
                  <c:v>0.54791666666667205</c:v>
                </c:pt>
                <c:pt idx="104">
                  <c:v>0.55000000000000504</c:v>
                </c:pt>
                <c:pt idx="105">
                  <c:v>0.55208333333333903</c:v>
                </c:pt>
                <c:pt idx="106">
                  <c:v>0.55416666666667203</c:v>
                </c:pt>
                <c:pt idx="107">
                  <c:v>0.55625000000000502</c:v>
                </c:pt>
                <c:pt idx="108">
                  <c:v>0.55833333333333901</c:v>
                </c:pt>
                <c:pt idx="109">
                  <c:v>0.560416666666672</c:v>
                </c:pt>
                <c:pt idx="110">
                  <c:v>0.562500000000005</c:v>
                </c:pt>
                <c:pt idx="111">
                  <c:v>0.56458333333333899</c:v>
                </c:pt>
                <c:pt idx="112">
                  <c:v>0.56666666666667231</c:v>
                </c:pt>
                <c:pt idx="113">
                  <c:v>0.56875000000000631</c:v>
                </c:pt>
                <c:pt idx="114">
                  <c:v>0.5708333333333393</c:v>
                </c:pt>
                <c:pt idx="115">
                  <c:v>0.57291666666667229</c:v>
                </c:pt>
                <c:pt idx="116">
                  <c:v>0.57500000000000595</c:v>
                </c:pt>
                <c:pt idx="117">
                  <c:v>0.57708333333333905</c:v>
                </c:pt>
                <c:pt idx="118">
                  <c:v>0.57916666666667205</c:v>
                </c:pt>
                <c:pt idx="119">
                  <c:v>0.58125000000000571</c:v>
                </c:pt>
                <c:pt idx="120">
                  <c:v>0.5833333333333387</c:v>
                </c:pt>
                <c:pt idx="121">
                  <c:v>0.58541666666667269</c:v>
                </c:pt>
                <c:pt idx="122">
                  <c:v>0.58750000000000568</c:v>
                </c:pt>
                <c:pt idx="123">
                  <c:v>0.58958333333333868</c:v>
                </c:pt>
                <c:pt idx="124">
                  <c:v>0.591666666666673</c:v>
                </c:pt>
                <c:pt idx="125">
                  <c:v>0.593750000000006</c:v>
                </c:pt>
                <c:pt idx="126">
                  <c:v>0.59583333333333999</c:v>
                </c:pt>
              </c:numCache>
            </c:numRef>
          </c:cat>
          <c:val>
            <c:numRef>
              <c:f>'13-08-27 Proud (2)'!$B$9:$B$135</c:f>
              <c:numCache>
                <c:formatCode>0.00</c:formatCode>
                <c:ptCount val="127"/>
                <c:pt idx="0">
                  <c:v>1.3</c:v>
                </c:pt>
                <c:pt idx="1">
                  <c:v>1.3</c:v>
                </c:pt>
                <c:pt idx="2">
                  <c:v>1.3</c:v>
                </c:pt>
                <c:pt idx="3">
                  <c:v>1.3</c:v>
                </c:pt>
                <c:pt idx="4">
                  <c:v>1</c:v>
                </c:pt>
                <c:pt idx="5">
                  <c:v>0.8</c:v>
                </c:pt>
                <c:pt idx="6">
                  <c:v>1</c:v>
                </c:pt>
                <c:pt idx="7">
                  <c:v>0.8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0.8</c:v>
                </c:pt>
                <c:pt idx="16">
                  <c:v>1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1</c:v>
                </c:pt>
                <c:pt idx="29">
                  <c:v>0.8</c:v>
                </c:pt>
                <c:pt idx="30">
                  <c:v>0.8</c:v>
                </c:pt>
                <c:pt idx="31">
                  <c:v>0.8</c:v>
                </c:pt>
                <c:pt idx="32">
                  <c:v>1</c:v>
                </c:pt>
                <c:pt idx="33">
                  <c:v>0.60000000000000031</c:v>
                </c:pt>
                <c:pt idx="34">
                  <c:v>0.60000000000000031</c:v>
                </c:pt>
                <c:pt idx="35">
                  <c:v>0.60000000000000031</c:v>
                </c:pt>
                <c:pt idx="36">
                  <c:v>0.60000000000000031</c:v>
                </c:pt>
                <c:pt idx="37">
                  <c:v>0.60000000000000031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0.60000000000000031</c:v>
                </c:pt>
                <c:pt idx="49">
                  <c:v>0.60000000000000031</c:v>
                </c:pt>
                <c:pt idx="50">
                  <c:v>0.60000000000000031</c:v>
                </c:pt>
                <c:pt idx="51">
                  <c:v>0.60000000000000031</c:v>
                </c:pt>
                <c:pt idx="52">
                  <c:v>0.60000000000000031</c:v>
                </c:pt>
                <c:pt idx="53">
                  <c:v>0.60000000000000031</c:v>
                </c:pt>
                <c:pt idx="54">
                  <c:v>0.60000000000000031</c:v>
                </c:pt>
                <c:pt idx="55">
                  <c:v>0.60000000000000031</c:v>
                </c:pt>
                <c:pt idx="56">
                  <c:v>0.60000000000000031</c:v>
                </c:pt>
                <c:pt idx="57">
                  <c:v>0.60000000000000031</c:v>
                </c:pt>
                <c:pt idx="58">
                  <c:v>0.60000000000000031</c:v>
                </c:pt>
                <c:pt idx="59">
                  <c:v>0.60000000000000031</c:v>
                </c:pt>
                <c:pt idx="60">
                  <c:v>0.60000000000000031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0.2</c:v>
                </c:pt>
                <c:pt idx="87">
                  <c:v>0.2</c:v>
                </c:pt>
                <c:pt idx="88">
                  <c:v>0.2</c:v>
                </c:pt>
                <c:pt idx="89">
                  <c:v>0.2</c:v>
                </c:pt>
                <c:pt idx="90">
                  <c:v>0.2</c:v>
                </c:pt>
                <c:pt idx="91">
                  <c:v>0.2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0.2</c:v>
                </c:pt>
                <c:pt idx="96">
                  <c:v>0.2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12-4F7B-9393-A4AB73003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802944"/>
        <c:axId val="62801024"/>
      </c:lineChart>
      <c:catAx>
        <c:axId val="62788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Denní doba</a:t>
                </a:r>
              </a:p>
            </c:rich>
          </c:tx>
          <c:overlay val="0"/>
        </c:title>
        <c:numFmt formatCode="h:mm" sourceLinked="1"/>
        <c:majorTickMark val="none"/>
        <c:minorTickMark val="none"/>
        <c:tickLblPos val="nextTo"/>
        <c:spPr>
          <a:ln>
            <a:solidFill>
              <a:srgbClr val="002060"/>
            </a:solidFill>
          </a:ln>
        </c:spPr>
        <c:crossAx val="62790656"/>
        <c:crosses val="autoZero"/>
        <c:auto val="1"/>
        <c:lblAlgn val="ctr"/>
        <c:lblOffset val="100"/>
        <c:tickLblSkip val="20"/>
        <c:noMultiLvlLbl val="0"/>
      </c:catAx>
      <c:valAx>
        <c:axId val="62790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Venkovní osvětlenost</a:t>
                </a:r>
                <a:r>
                  <a:rPr lang="cs-CZ"/>
                  <a:t> (lx)</a:t>
                </a:r>
                <a:endParaRPr lang="en-US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788736"/>
        <c:crosses val="autoZero"/>
        <c:crossBetween val="between"/>
      </c:valAx>
      <c:valAx>
        <c:axId val="628010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Proud soustavy</a:t>
                </a:r>
                <a:r>
                  <a:rPr lang="cs-CZ"/>
                  <a:t> (A)</a:t>
                </a:r>
                <a:endParaRPr lang="en-US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802944"/>
        <c:crosses val="max"/>
        <c:crossBetween val="between"/>
      </c:valAx>
      <c:catAx>
        <c:axId val="62802944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one"/>
        <c:crossAx val="62801024"/>
        <c:crosses val="autoZero"/>
        <c:auto val="1"/>
        <c:lblAlgn val="ctr"/>
        <c:lblOffset val="100"/>
        <c:noMultiLvlLbl val="0"/>
      </c:catAx>
      <c:spPr>
        <a:ln>
          <a:solidFill>
            <a:srgbClr val="002060"/>
          </a:solidFill>
        </a:ln>
      </c:spPr>
    </c:plotArea>
    <c:legend>
      <c:legendPos val="r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 algn="ctr">
        <a:defRPr lang="cs-CZ" sz="1000" b="1" i="0" u="none" strike="noStrike" kern="1200" baseline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'Sigmaplast 12-03-29  17.35.38'!$D$8</c:f>
              <c:strCache>
                <c:ptCount val="1"/>
                <c:pt idx="0">
                  <c:v>Proud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'Sigmaplast 12-03-29  17.35.38'!$C$9:$C$568</c:f>
              <c:numCache>
                <c:formatCode>h:mm;@</c:formatCode>
                <c:ptCount val="560"/>
                <c:pt idx="0">
                  <c:v>0.45875000000000005</c:v>
                </c:pt>
                <c:pt idx="1">
                  <c:v>0.46083333333333393</c:v>
                </c:pt>
                <c:pt idx="2">
                  <c:v>0.46291666666666725</c:v>
                </c:pt>
                <c:pt idx="3">
                  <c:v>0.46500000000000002</c:v>
                </c:pt>
                <c:pt idx="4">
                  <c:v>0.46708333333333402</c:v>
                </c:pt>
                <c:pt idx="5">
                  <c:v>0.46916666666666718</c:v>
                </c:pt>
                <c:pt idx="6">
                  <c:v>0.471250000000001</c:v>
                </c:pt>
                <c:pt idx="7">
                  <c:v>0.47333333333333399</c:v>
                </c:pt>
                <c:pt idx="8">
                  <c:v>0.47541666666666732</c:v>
                </c:pt>
                <c:pt idx="9">
                  <c:v>0.47750000000000098</c:v>
                </c:pt>
                <c:pt idx="10">
                  <c:v>0.47958333333333408</c:v>
                </c:pt>
                <c:pt idx="11">
                  <c:v>0.48166666666666724</c:v>
                </c:pt>
                <c:pt idx="12">
                  <c:v>0.48375000000000101</c:v>
                </c:pt>
                <c:pt idx="13">
                  <c:v>0.48583333333333401</c:v>
                </c:pt>
                <c:pt idx="14">
                  <c:v>0.48791666666666733</c:v>
                </c:pt>
                <c:pt idx="15">
                  <c:v>0.49000000000000116</c:v>
                </c:pt>
                <c:pt idx="16">
                  <c:v>0.49208333333333398</c:v>
                </c:pt>
                <c:pt idx="17">
                  <c:v>0.49416666666666825</c:v>
                </c:pt>
                <c:pt idx="18">
                  <c:v>0.49625000000000102</c:v>
                </c:pt>
                <c:pt idx="19">
                  <c:v>0.49833333333333502</c:v>
                </c:pt>
                <c:pt idx="20">
                  <c:v>0.5004166666666674</c:v>
                </c:pt>
                <c:pt idx="21">
                  <c:v>0.50250000000000061</c:v>
                </c:pt>
                <c:pt idx="22">
                  <c:v>0.50458333333333472</c:v>
                </c:pt>
                <c:pt idx="23">
                  <c:v>0.50666666666666771</c:v>
                </c:pt>
                <c:pt idx="24">
                  <c:v>0.50875000000000103</c:v>
                </c:pt>
                <c:pt idx="25">
                  <c:v>0.51083333333333503</c:v>
                </c:pt>
                <c:pt idx="26">
                  <c:v>0.51291666666666769</c:v>
                </c:pt>
                <c:pt idx="27">
                  <c:v>0.51500000000000101</c:v>
                </c:pt>
                <c:pt idx="28">
                  <c:v>0.517083333333335</c:v>
                </c:pt>
                <c:pt idx="29">
                  <c:v>0.51916666666666766</c:v>
                </c:pt>
                <c:pt idx="30">
                  <c:v>0.52125000000000199</c:v>
                </c:pt>
                <c:pt idx="31">
                  <c:v>0.52333333333333498</c:v>
                </c:pt>
                <c:pt idx="32">
                  <c:v>0.52541666666666753</c:v>
                </c:pt>
                <c:pt idx="33">
                  <c:v>0.52750000000000197</c:v>
                </c:pt>
                <c:pt idx="34">
                  <c:v>0.52958333333333496</c:v>
                </c:pt>
                <c:pt idx="35">
                  <c:v>0.53166666666666862</c:v>
                </c:pt>
                <c:pt idx="36">
                  <c:v>0.53375000000000195</c:v>
                </c:pt>
                <c:pt idx="37">
                  <c:v>0.53583333333333505</c:v>
                </c:pt>
                <c:pt idx="38">
                  <c:v>0.53791666666666871</c:v>
                </c:pt>
                <c:pt idx="39">
                  <c:v>0.54000000000000203</c:v>
                </c:pt>
                <c:pt idx="40">
                  <c:v>0.54208333333333503</c:v>
                </c:pt>
                <c:pt idx="41">
                  <c:v>0.54416666666666869</c:v>
                </c:pt>
                <c:pt idx="42">
                  <c:v>0.54625000000000201</c:v>
                </c:pt>
                <c:pt idx="43">
                  <c:v>0.548333333333335</c:v>
                </c:pt>
                <c:pt idx="44">
                  <c:v>0.55041666666666866</c:v>
                </c:pt>
                <c:pt idx="45">
                  <c:v>0.55250000000000199</c:v>
                </c:pt>
                <c:pt idx="46">
                  <c:v>0.55458333333333498</c:v>
                </c:pt>
                <c:pt idx="47">
                  <c:v>0.55666666666666897</c:v>
                </c:pt>
                <c:pt idx="48">
                  <c:v>0.5587500000000023</c:v>
                </c:pt>
                <c:pt idx="49">
                  <c:v>0.56083333333333629</c:v>
                </c:pt>
                <c:pt idx="50">
                  <c:v>0.56291666666666862</c:v>
                </c:pt>
                <c:pt idx="51">
                  <c:v>0.56500000000000195</c:v>
                </c:pt>
                <c:pt idx="52">
                  <c:v>0.56708333333333605</c:v>
                </c:pt>
                <c:pt idx="53">
                  <c:v>0.56916666666666871</c:v>
                </c:pt>
                <c:pt idx="54">
                  <c:v>0.57125000000000303</c:v>
                </c:pt>
                <c:pt idx="55">
                  <c:v>0.57333333333333603</c:v>
                </c:pt>
                <c:pt idx="56">
                  <c:v>0.57541666666666869</c:v>
                </c:pt>
                <c:pt idx="57">
                  <c:v>0.57750000000000301</c:v>
                </c:pt>
                <c:pt idx="58">
                  <c:v>0.579583333333336</c:v>
                </c:pt>
                <c:pt idx="59">
                  <c:v>0.58166666666666866</c:v>
                </c:pt>
                <c:pt idx="60">
                  <c:v>0.58375000000000299</c:v>
                </c:pt>
                <c:pt idx="61">
                  <c:v>0.58583333333333598</c:v>
                </c:pt>
                <c:pt idx="62">
                  <c:v>0.58791666666666953</c:v>
                </c:pt>
                <c:pt idx="63">
                  <c:v>0.59000000000000297</c:v>
                </c:pt>
                <c:pt idx="64">
                  <c:v>0.59208333333333596</c:v>
                </c:pt>
                <c:pt idx="65">
                  <c:v>0.5941666666666694</c:v>
                </c:pt>
                <c:pt idx="66">
                  <c:v>0.59625000000000306</c:v>
                </c:pt>
                <c:pt idx="67">
                  <c:v>0.59833333333333572</c:v>
                </c:pt>
                <c:pt idx="68">
                  <c:v>0.60041666666667004</c:v>
                </c:pt>
                <c:pt idx="69">
                  <c:v>0.60250000000000303</c:v>
                </c:pt>
                <c:pt idx="70">
                  <c:v>0.60458333333333703</c:v>
                </c:pt>
                <c:pt idx="71">
                  <c:v>0.60666666666667035</c:v>
                </c:pt>
                <c:pt idx="72">
                  <c:v>0.60875000000000334</c:v>
                </c:pt>
                <c:pt idx="73">
                  <c:v>0.61083333333333734</c:v>
                </c:pt>
                <c:pt idx="74">
                  <c:v>0.61291666666667033</c:v>
                </c:pt>
                <c:pt idx="75">
                  <c:v>0.61500000000000432</c:v>
                </c:pt>
                <c:pt idx="76">
                  <c:v>0.61708333333333731</c:v>
                </c:pt>
                <c:pt idx="77">
                  <c:v>0.61916666666666997</c:v>
                </c:pt>
                <c:pt idx="78">
                  <c:v>0.6212500000000043</c:v>
                </c:pt>
                <c:pt idx="79">
                  <c:v>0.62333333333333729</c:v>
                </c:pt>
                <c:pt idx="80">
                  <c:v>0.62541666666666962</c:v>
                </c:pt>
                <c:pt idx="81">
                  <c:v>0.62750000000000405</c:v>
                </c:pt>
                <c:pt idx="82">
                  <c:v>0.62958333333333705</c:v>
                </c:pt>
                <c:pt idx="83">
                  <c:v>0.63166666666667148</c:v>
                </c:pt>
                <c:pt idx="84">
                  <c:v>0.63375000000000437</c:v>
                </c:pt>
                <c:pt idx="85">
                  <c:v>0.63583333333333736</c:v>
                </c:pt>
                <c:pt idx="86">
                  <c:v>0.63791666666667135</c:v>
                </c:pt>
                <c:pt idx="87">
                  <c:v>0.64000000000000434</c:v>
                </c:pt>
                <c:pt idx="88">
                  <c:v>0.64208333333333734</c:v>
                </c:pt>
                <c:pt idx="89">
                  <c:v>0.64416666666667133</c:v>
                </c:pt>
                <c:pt idx="90">
                  <c:v>0.64625000000000432</c:v>
                </c:pt>
                <c:pt idx="91">
                  <c:v>0.64833333333333831</c:v>
                </c:pt>
                <c:pt idx="92">
                  <c:v>0.65041666666667131</c:v>
                </c:pt>
                <c:pt idx="93">
                  <c:v>0.6525000000000043</c:v>
                </c:pt>
                <c:pt idx="94">
                  <c:v>0.65458333333333829</c:v>
                </c:pt>
                <c:pt idx="95">
                  <c:v>0.65666666666667151</c:v>
                </c:pt>
                <c:pt idx="96">
                  <c:v>0.65875000000000561</c:v>
                </c:pt>
                <c:pt idx="97">
                  <c:v>0.6608333333333386</c:v>
                </c:pt>
                <c:pt idx="98">
                  <c:v>0.66291666666667148</c:v>
                </c:pt>
                <c:pt idx="99">
                  <c:v>0.66500000000000536</c:v>
                </c:pt>
                <c:pt idx="100">
                  <c:v>0.66708333333333836</c:v>
                </c:pt>
                <c:pt idx="101">
                  <c:v>0.66916666666667135</c:v>
                </c:pt>
                <c:pt idx="102">
                  <c:v>0.67125000000000534</c:v>
                </c:pt>
                <c:pt idx="103">
                  <c:v>0.67333333333333834</c:v>
                </c:pt>
                <c:pt idx="104">
                  <c:v>0.67541666666667233</c:v>
                </c:pt>
                <c:pt idx="105">
                  <c:v>0.67750000000000532</c:v>
                </c:pt>
                <c:pt idx="106">
                  <c:v>0.67958333333333831</c:v>
                </c:pt>
                <c:pt idx="107">
                  <c:v>0.68166666666667231</c:v>
                </c:pt>
                <c:pt idx="108">
                  <c:v>0.6837500000000053</c:v>
                </c:pt>
                <c:pt idx="109">
                  <c:v>0.68583333333333829</c:v>
                </c:pt>
                <c:pt idx="110">
                  <c:v>0.68791666666667195</c:v>
                </c:pt>
                <c:pt idx="111">
                  <c:v>0.69000000000000505</c:v>
                </c:pt>
                <c:pt idx="112">
                  <c:v>0.69208333333333905</c:v>
                </c:pt>
                <c:pt idx="113">
                  <c:v>0.69416666666667204</c:v>
                </c:pt>
                <c:pt idx="114">
                  <c:v>0.69625000000000503</c:v>
                </c:pt>
                <c:pt idx="115">
                  <c:v>0.69833333333333902</c:v>
                </c:pt>
                <c:pt idx="116">
                  <c:v>0.70041666666667202</c:v>
                </c:pt>
                <c:pt idx="117">
                  <c:v>0.70250000000000601</c:v>
                </c:pt>
                <c:pt idx="118">
                  <c:v>0.704583333333339</c:v>
                </c:pt>
                <c:pt idx="119">
                  <c:v>0.70666666666667233</c:v>
                </c:pt>
                <c:pt idx="120">
                  <c:v>0.70875000000000632</c:v>
                </c:pt>
                <c:pt idx="121">
                  <c:v>0.71083333333333931</c:v>
                </c:pt>
                <c:pt idx="122">
                  <c:v>0.71291666666667231</c:v>
                </c:pt>
                <c:pt idx="123">
                  <c:v>0.7150000000000063</c:v>
                </c:pt>
                <c:pt idx="124">
                  <c:v>0.71708333333333929</c:v>
                </c:pt>
                <c:pt idx="125">
                  <c:v>0.71916666666667295</c:v>
                </c:pt>
                <c:pt idx="126">
                  <c:v>0.72125000000000605</c:v>
                </c:pt>
                <c:pt idx="127">
                  <c:v>0.72333333333333905</c:v>
                </c:pt>
                <c:pt idx="128">
                  <c:v>0.72541666666667304</c:v>
                </c:pt>
                <c:pt idx="129">
                  <c:v>0.72750000000000603</c:v>
                </c:pt>
                <c:pt idx="130">
                  <c:v>0.72958333333333902</c:v>
                </c:pt>
                <c:pt idx="131">
                  <c:v>0.73166666666667335</c:v>
                </c:pt>
                <c:pt idx="132">
                  <c:v>0.73375000000000634</c:v>
                </c:pt>
                <c:pt idx="133">
                  <c:v>0.73583333333334033</c:v>
                </c:pt>
                <c:pt idx="134">
                  <c:v>0.73791666666667333</c:v>
                </c:pt>
                <c:pt idx="135">
                  <c:v>0.74000000000000632</c:v>
                </c:pt>
                <c:pt idx="136">
                  <c:v>0.74208333333334031</c:v>
                </c:pt>
                <c:pt idx="137">
                  <c:v>0.7441666666666733</c:v>
                </c:pt>
                <c:pt idx="138">
                  <c:v>0.7462500000000073</c:v>
                </c:pt>
                <c:pt idx="139">
                  <c:v>0.74833333333334029</c:v>
                </c:pt>
                <c:pt idx="140">
                  <c:v>0.75041666666667295</c:v>
                </c:pt>
                <c:pt idx="141">
                  <c:v>0.75250000000000705</c:v>
                </c:pt>
                <c:pt idx="142">
                  <c:v>0.75458333333334005</c:v>
                </c:pt>
                <c:pt idx="143">
                  <c:v>0.75666666666667348</c:v>
                </c:pt>
                <c:pt idx="144">
                  <c:v>0.75875000000000736</c:v>
                </c:pt>
                <c:pt idx="145">
                  <c:v>0.76083333333334036</c:v>
                </c:pt>
                <c:pt idx="146">
                  <c:v>0.76291666666667435</c:v>
                </c:pt>
                <c:pt idx="147">
                  <c:v>0.76500000000000734</c:v>
                </c:pt>
                <c:pt idx="148">
                  <c:v>0.76708333333334033</c:v>
                </c:pt>
                <c:pt idx="149">
                  <c:v>0.76916666666667433</c:v>
                </c:pt>
                <c:pt idx="150">
                  <c:v>0.77125000000000732</c:v>
                </c:pt>
                <c:pt idx="151">
                  <c:v>0.77333333333334131</c:v>
                </c:pt>
                <c:pt idx="152">
                  <c:v>0.7754166666666743</c:v>
                </c:pt>
                <c:pt idx="153">
                  <c:v>0.7775000000000073</c:v>
                </c:pt>
                <c:pt idx="154">
                  <c:v>0.77958333333334129</c:v>
                </c:pt>
                <c:pt idx="155">
                  <c:v>0.78166666666667395</c:v>
                </c:pt>
                <c:pt idx="156">
                  <c:v>0.78375000000000705</c:v>
                </c:pt>
                <c:pt idx="157">
                  <c:v>0.78583333333334104</c:v>
                </c:pt>
                <c:pt idx="158">
                  <c:v>0.78791666666667404</c:v>
                </c:pt>
                <c:pt idx="159">
                  <c:v>0.79000000000000803</c:v>
                </c:pt>
                <c:pt idx="160">
                  <c:v>0.79208333333334102</c:v>
                </c:pt>
                <c:pt idx="161">
                  <c:v>0.79416666666667401</c:v>
                </c:pt>
                <c:pt idx="162">
                  <c:v>0.79625000000000801</c:v>
                </c:pt>
                <c:pt idx="163">
                  <c:v>0.798333333333341</c:v>
                </c:pt>
                <c:pt idx="164">
                  <c:v>0.80041666666667399</c:v>
                </c:pt>
                <c:pt idx="165">
                  <c:v>0.80250000000000798</c:v>
                </c:pt>
                <c:pt idx="166">
                  <c:v>0.80458333333334098</c:v>
                </c:pt>
                <c:pt idx="167">
                  <c:v>0.8066666666666753</c:v>
                </c:pt>
                <c:pt idx="168">
                  <c:v>0.8087500000000083</c:v>
                </c:pt>
                <c:pt idx="169">
                  <c:v>0.81083333333334129</c:v>
                </c:pt>
                <c:pt idx="170">
                  <c:v>0.81291666666667495</c:v>
                </c:pt>
                <c:pt idx="171">
                  <c:v>0.81500000000000805</c:v>
                </c:pt>
                <c:pt idx="172">
                  <c:v>0.81708333333334204</c:v>
                </c:pt>
                <c:pt idx="173">
                  <c:v>0.81916666666667504</c:v>
                </c:pt>
                <c:pt idx="174">
                  <c:v>0.82125000000000803</c:v>
                </c:pt>
                <c:pt idx="175">
                  <c:v>0.82333333333334202</c:v>
                </c:pt>
                <c:pt idx="176">
                  <c:v>0.82541666666667501</c:v>
                </c:pt>
                <c:pt idx="177">
                  <c:v>0.82750000000000801</c:v>
                </c:pt>
                <c:pt idx="178">
                  <c:v>0.829583333333342</c:v>
                </c:pt>
                <c:pt idx="179">
                  <c:v>0.83166666666667532</c:v>
                </c:pt>
                <c:pt idx="180">
                  <c:v>0.83375000000000932</c:v>
                </c:pt>
                <c:pt idx="181">
                  <c:v>0.83583333333334231</c:v>
                </c:pt>
                <c:pt idx="182">
                  <c:v>0.8379166666666753</c:v>
                </c:pt>
                <c:pt idx="183">
                  <c:v>0.84000000000000929</c:v>
                </c:pt>
                <c:pt idx="184">
                  <c:v>0.84208333333334195</c:v>
                </c:pt>
                <c:pt idx="185">
                  <c:v>0.84416666666667495</c:v>
                </c:pt>
                <c:pt idx="186">
                  <c:v>0.84625000000000905</c:v>
                </c:pt>
                <c:pt idx="187">
                  <c:v>0.84833333333334204</c:v>
                </c:pt>
                <c:pt idx="188">
                  <c:v>0.85041666666667604</c:v>
                </c:pt>
                <c:pt idx="189">
                  <c:v>0.85250000000000903</c:v>
                </c:pt>
                <c:pt idx="190">
                  <c:v>0.85458333333334202</c:v>
                </c:pt>
                <c:pt idx="191">
                  <c:v>0.85666666666667635</c:v>
                </c:pt>
                <c:pt idx="192">
                  <c:v>0.85875000000000934</c:v>
                </c:pt>
                <c:pt idx="193">
                  <c:v>0.86083333333334333</c:v>
                </c:pt>
                <c:pt idx="194">
                  <c:v>0.86291666666667632</c:v>
                </c:pt>
                <c:pt idx="195">
                  <c:v>0.86500000000000932</c:v>
                </c:pt>
                <c:pt idx="196">
                  <c:v>0.86708333333334331</c:v>
                </c:pt>
                <c:pt idx="197">
                  <c:v>0.8691666666666763</c:v>
                </c:pt>
                <c:pt idx="198">
                  <c:v>0.87125000000000929</c:v>
                </c:pt>
                <c:pt idx="199">
                  <c:v>0.87333333333334295</c:v>
                </c:pt>
                <c:pt idx="200">
                  <c:v>0.87541666666667595</c:v>
                </c:pt>
                <c:pt idx="201">
                  <c:v>0.87750000000001005</c:v>
                </c:pt>
                <c:pt idx="202">
                  <c:v>0.87958333333334304</c:v>
                </c:pt>
                <c:pt idx="203">
                  <c:v>0.88166666666667604</c:v>
                </c:pt>
                <c:pt idx="204">
                  <c:v>0.88375000000001003</c:v>
                </c:pt>
                <c:pt idx="205">
                  <c:v>0.88583333333334302</c:v>
                </c:pt>
                <c:pt idx="206">
                  <c:v>0.88791666666667601</c:v>
                </c:pt>
                <c:pt idx="207">
                  <c:v>0.89000000000001001</c:v>
                </c:pt>
                <c:pt idx="208">
                  <c:v>0.892083333333343</c:v>
                </c:pt>
                <c:pt idx="209">
                  <c:v>0.89416666666667699</c:v>
                </c:pt>
                <c:pt idx="210">
                  <c:v>0.89625000000000998</c:v>
                </c:pt>
                <c:pt idx="211">
                  <c:v>0.89833333333334298</c:v>
                </c:pt>
                <c:pt idx="212">
                  <c:v>0.90041666666667697</c:v>
                </c:pt>
                <c:pt idx="213">
                  <c:v>0.90250000000000996</c:v>
                </c:pt>
                <c:pt idx="214">
                  <c:v>0.90458333333334362</c:v>
                </c:pt>
                <c:pt idx="215">
                  <c:v>0.90666666666667695</c:v>
                </c:pt>
                <c:pt idx="216">
                  <c:v>0.90875000000001005</c:v>
                </c:pt>
                <c:pt idx="217">
                  <c:v>0.91083333333334404</c:v>
                </c:pt>
                <c:pt idx="218">
                  <c:v>0.91291666666667703</c:v>
                </c:pt>
                <c:pt idx="219">
                  <c:v>0.91500000000001003</c:v>
                </c:pt>
                <c:pt idx="220">
                  <c:v>0.91708333333334402</c:v>
                </c:pt>
                <c:pt idx="221">
                  <c:v>0.91916666666667701</c:v>
                </c:pt>
                <c:pt idx="222">
                  <c:v>0.921250000000011</c:v>
                </c:pt>
                <c:pt idx="223">
                  <c:v>0.923333333333344</c:v>
                </c:pt>
                <c:pt idx="224">
                  <c:v>0.92541666666667699</c:v>
                </c:pt>
                <c:pt idx="225">
                  <c:v>0.92750000000001098</c:v>
                </c:pt>
                <c:pt idx="226">
                  <c:v>0.92958333333334398</c:v>
                </c:pt>
                <c:pt idx="227">
                  <c:v>0.9316666666666773</c:v>
                </c:pt>
                <c:pt idx="228">
                  <c:v>0.93375000000001129</c:v>
                </c:pt>
                <c:pt idx="229">
                  <c:v>0.93583333333334395</c:v>
                </c:pt>
                <c:pt idx="230">
                  <c:v>0.93791666666667795</c:v>
                </c:pt>
                <c:pt idx="231">
                  <c:v>0.94000000000001105</c:v>
                </c:pt>
                <c:pt idx="232">
                  <c:v>0.94208333333334404</c:v>
                </c:pt>
                <c:pt idx="233">
                  <c:v>0.94416666666667803</c:v>
                </c:pt>
                <c:pt idx="234">
                  <c:v>0.94625000000001103</c:v>
                </c:pt>
                <c:pt idx="235">
                  <c:v>0.94833333333334502</c:v>
                </c:pt>
                <c:pt idx="236">
                  <c:v>0.95041666666667801</c:v>
                </c:pt>
                <c:pt idx="237">
                  <c:v>0.952500000000011</c:v>
                </c:pt>
                <c:pt idx="238">
                  <c:v>0.954583333333345</c:v>
                </c:pt>
                <c:pt idx="239">
                  <c:v>0.95666666666667832</c:v>
                </c:pt>
                <c:pt idx="240">
                  <c:v>0.95875000000001231</c:v>
                </c:pt>
                <c:pt idx="241">
                  <c:v>0.96083333333334531</c:v>
                </c:pt>
                <c:pt idx="242">
                  <c:v>0.9629166666666783</c:v>
                </c:pt>
                <c:pt idx="243">
                  <c:v>0.96500000000001229</c:v>
                </c:pt>
                <c:pt idx="244">
                  <c:v>0.96708333333334495</c:v>
                </c:pt>
                <c:pt idx="245">
                  <c:v>0.96916666666667795</c:v>
                </c:pt>
                <c:pt idx="246">
                  <c:v>0.97125000000001205</c:v>
                </c:pt>
                <c:pt idx="247">
                  <c:v>0.97333333333334504</c:v>
                </c:pt>
                <c:pt idx="248">
                  <c:v>0.97541666666667903</c:v>
                </c:pt>
                <c:pt idx="249">
                  <c:v>0.97750000000001203</c:v>
                </c:pt>
                <c:pt idx="250">
                  <c:v>0.97958333333334502</c:v>
                </c:pt>
                <c:pt idx="251">
                  <c:v>0.98166666666667901</c:v>
                </c:pt>
                <c:pt idx="252">
                  <c:v>0.983750000000012</c:v>
                </c:pt>
                <c:pt idx="253">
                  <c:v>0.985833333333345</c:v>
                </c:pt>
                <c:pt idx="254">
                  <c:v>0.98791666666667899</c:v>
                </c:pt>
                <c:pt idx="255">
                  <c:v>0.99000000000001198</c:v>
                </c:pt>
                <c:pt idx="256">
                  <c:v>0.99208333333334597</c:v>
                </c:pt>
                <c:pt idx="257">
                  <c:v>0.99416666666667897</c:v>
                </c:pt>
                <c:pt idx="258">
                  <c:v>0.99625000000001196</c:v>
                </c:pt>
                <c:pt idx="259">
                  <c:v>0.99833333333334562</c:v>
                </c:pt>
                <c:pt idx="260">
                  <c:v>1.0004166666666801</c:v>
                </c:pt>
                <c:pt idx="261">
                  <c:v>1.0025000000000099</c:v>
                </c:pt>
                <c:pt idx="262">
                  <c:v>1.00458333333335</c:v>
                </c:pt>
                <c:pt idx="263">
                  <c:v>1.0066666666666799</c:v>
                </c:pt>
                <c:pt idx="264">
                  <c:v>1.00875000000001</c:v>
                </c:pt>
                <c:pt idx="265">
                  <c:v>1.0108333333333499</c:v>
                </c:pt>
                <c:pt idx="266">
                  <c:v>1.01291666666668</c:v>
                </c:pt>
                <c:pt idx="267">
                  <c:v>1.0150000000000099</c:v>
                </c:pt>
                <c:pt idx="268">
                  <c:v>1.01708333333335</c:v>
                </c:pt>
                <c:pt idx="269">
                  <c:v>1.0191666666666799</c:v>
                </c:pt>
                <c:pt idx="270">
                  <c:v>1.02125000000001</c:v>
                </c:pt>
                <c:pt idx="271">
                  <c:v>1.0233333333333499</c:v>
                </c:pt>
                <c:pt idx="272">
                  <c:v>1.02541666666668</c:v>
                </c:pt>
                <c:pt idx="273">
                  <c:v>1.0275000000000098</c:v>
                </c:pt>
                <c:pt idx="274">
                  <c:v>1.0295833333333499</c:v>
                </c:pt>
                <c:pt idx="275">
                  <c:v>1.0316666666666798</c:v>
                </c:pt>
                <c:pt idx="276">
                  <c:v>1.0337500000000099</c:v>
                </c:pt>
                <c:pt idx="277">
                  <c:v>1.0358333333333498</c:v>
                </c:pt>
                <c:pt idx="278">
                  <c:v>1.0379166666666799</c:v>
                </c:pt>
                <c:pt idx="279">
                  <c:v>1.04000000000001</c:v>
                </c:pt>
                <c:pt idx="280">
                  <c:v>1.0420833333333501</c:v>
                </c:pt>
                <c:pt idx="281">
                  <c:v>1.04416666666668</c:v>
                </c:pt>
                <c:pt idx="282">
                  <c:v>1.0462500000000101</c:v>
                </c:pt>
                <c:pt idx="283">
                  <c:v>1.04833333333335</c:v>
                </c:pt>
                <c:pt idx="284">
                  <c:v>1.0504166666666801</c:v>
                </c:pt>
                <c:pt idx="285">
                  <c:v>1.05250000000001</c:v>
                </c:pt>
                <c:pt idx="286">
                  <c:v>1.0545833333333501</c:v>
                </c:pt>
                <c:pt idx="287">
                  <c:v>1.05666666666668</c:v>
                </c:pt>
                <c:pt idx="288">
                  <c:v>1.0587500000000101</c:v>
                </c:pt>
                <c:pt idx="289">
                  <c:v>1.0608333333333499</c:v>
                </c:pt>
                <c:pt idx="290">
                  <c:v>1.0629166666666801</c:v>
                </c:pt>
                <c:pt idx="291">
                  <c:v>1.0650000000000099</c:v>
                </c:pt>
                <c:pt idx="292">
                  <c:v>1.06708333333335</c:v>
                </c:pt>
                <c:pt idx="293">
                  <c:v>1.0691666666666799</c:v>
                </c:pt>
                <c:pt idx="294">
                  <c:v>1.07125000000001</c:v>
                </c:pt>
                <c:pt idx="295">
                  <c:v>1.0733333333333499</c:v>
                </c:pt>
                <c:pt idx="296">
                  <c:v>1.07541666666668</c:v>
                </c:pt>
                <c:pt idx="297">
                  <c:v>1.0775000000000099</c:v>
                </c:pt>
                <c:pt idx="298">
                  <c:v>1.07958333333335</c:v>
                </c:pt>
                <c:pt idx="299">
                  <c:v>1.0816666666666799</c:v>
                </c:pt>
                <c:pt idx="300">
                  <c:v>1.08375000000001</c:v>
                </c:pt>
                <c:pt idx="301">
                  <c:v>1.0858333333333499</c:v>
                </c:pt>
                <c:pt idx="302">
                  <c:v>1.08791666666668</c:v>
                </c:pt>
                <c:pt idx="303">
                  <c:v>1.0900000000000101</c:v>
                </c:pt>
                <c:pt idx="304">
                  <c:v>1.0920833333333506</c:v>
                </c:pt>
                <c:pt idx="305">
                  <c:v>1.0941666666666801</c:v>
                </c:pt>
                <c:pt idx="306">
                  <c:v>1.0962500000000206</c:v>
                </c:pt>
                <c:pt idx="307">
                  <c:v>1.09833333333335</c:v>
                </c:pt>
                <c:pt idx="308">
                  <c:v>1.1004166666666801</c:v>
                </c:pt>
                <c:pt idx="309">
                  <c:v>1.10250000000002</c:v>
                </c:pt>
                <c:pt idx="310">
                  <c:v>1.1045833333333501</c:v>
                </c:pt>
                <c:pt idx="311">
                  <c:v>1.10666666666668</c:v>
                </c:pt>
                <c:pt idx="312">
                  <c:v>1.1087500000000201</c:v>
                </c:pt>
                <c:pt idx="313">
                  <c:v>1.11083333333335</c:v>
                </c:pt>
                <c:pt idx="314">
                  <c:v>1.1129166666666801</c:v>
                </c:pt>
                <c:pt idx="315">
                  <c:v>1.11500000000002</c:v>
                </c:pt>
                <c:pt idx="316">
                  <c:v>1.1170833333333501</c:v>
                </c:pt>
                <c:pt idx="317">
                  <c:v>1.11916666666668</c:v>
                </c:pt>
                <c:pt idx="318">
                  <c:v>1.1212500000000201</c:v>
                </c:pt>
                <c:pt idx="319">
                  <c:v>1.1233333333333499</c:v>
                </c:pt>
                <c:pt idx="320">
                  <c:v>1.1254166666666801</c:v>
                </c:pt>
                <c:pt idx="321">
                  <c:v>1.1275000000000199</c:v>
                </c:pt>
                <c:pt idx="322">
                  <c:v>1.12958333333335</c:v>
                </c:pt>
                <c:pt idx="323">
                  <c:v>1.1316666666666799</c:v>
                </c:pt>
                <c:pt idx="324">
                  <c:v>1.13375000000002</c:v>
                </c:pt>
                <c:pt idx="325">
                  <c:v>1.1358333333333499</c:v>
                </c:pt>
                <c:pt idx="326">
                  <c:v>1.13791666666668</c:v>
                </c:pt>
                <c:pt idx="327">
                  <c:v>1.1400000000000201</c:v>
                </c:pt>
                <c:pt idx="328">
                  <c:v>1.1420833333333507</c:v>
                </c:pt>
                <c:pt idx="329">
                  <c:v>1.1441666666666801</c:v>
                </c:pt>
                <c:pt idx="330">
                  <c:v>1.1462500000000206</c:v>
                </c:pt>
                <c:pt idx="331">
                  <c:v>1.1483333333333501</c:v>
                </c:pt>
                <c:pt idx="332">
                  <c:v>1.1504166666666806</c:v>
                </c:pt>
                <c:pt idx="333">
                  <c:v>1.1525000000000201</c:v>
                </c:pt>
                <c:pt idx="334">
                  <c:v>1.1545833333333506</c:v>
                </c:pt>
                <c:pt idx="335">
                  <c:v>1.1566666666666801</c:v>
                </c:pt>
                <c:pt idx="336">
                  <c:v>1.1587500000000206</c:v>
                </c:pt>
                <c:pt idx="337">
                  <c:v>1.16083333333335</c:v>
                </c:pt>
                <c:pt idx="338">
                  <c:v>1.1629166666666801</c:v>
                </c:pt>
                <c:pt idx="339">
                  <c:v>1.16500000000002</c:v>
                </c:pt>
                <c:pt idx="340">
                  <c:v>1.1670833333333501</c:v>
                </c:pt>
                <c:pt idx="341">
                  <c:v>1.16916666666668</c:v>
                </c:pt>
                <c:pt idx="342">
                  <c:v>1.1712500000000201</c:v>
                </c:pt>
                <c:pt idx="343">
                  <c:v>1.17333333333335</c:v>
                </c:pt>
                <c:pt idx="344">
                  <c:v>1.1754166666666801</c:v>
                </c:pt>
                <c:pt idx="345">
                  <c:v>1.17750000000002</c:v>
                </c:pt>
                <c:pt idx="346">
                  <c:v>1.1795833333333501</c:v>
                </c:pt>
                <c:pt idx="347">
                  <c:v>1.18166666666668</c:v>
                </c:pt>
                <c:pt idx="348">
                  <c:v>1.1837500000000201</c:v>
                </c:pt>
                <c:pt idx="349">
                  <c:v>1.1858333333333499</c:v>
                </c:pt>
                <c:pt idx="350">
                  <c:v>1.1879166666666801</c:v>
                </c:pt>
                <c:pt idx="351">
                  <c:v>1.1900000000000206</c:v>
                </c:pt>
                <c:pt idx="352">
                  <c:v>1.1920833333333507</c:v>
                </c:pt>
                <c:pt idx="353">
                  <c:v>1.1941666666666801</c:v>
                </c:pt>
                <c:pt idx="354">
                  <c:v>1.1962500000000207</c:v>
                </c:pt>
                <c:pt idx="355">
                  <c:v>1.1983333333333501</c:v>
                </c:pt>
                <c:pt idx="356">
                  <c:v>1.20041666666668</c:v>
                </c:pt>
                <c:pt idx="357">
                  <c:v>1.2025000000000199</c:v>
                </c:pt>
                <c:pt idx="358">
                  <c:v>1.20458333333335</c:v>
                </c:pt>
                <c:pt idx="359">
                  <c:v>1.2066666666666799</c:v>
                </c:pt>
                <c:pt idx="360">
                  <c:v>1.20875000000002</c:v>
                </c:pt>
                <c:pt idx="361">
                  <c:v>1.2108333333333499</c:v>
                </c:pt>
                <c:pt idx="362">
                  <c:v>1.21291666666668</c:v>
                </c:pt>
                <c:pt idx="363">
                  <c:v>1.2150000000000198</c:v>
                </c:pt>
                <c:pt idx="364">
                  <c:v>1.2170833333333499</c:v>
                </c:pt>
                <c:pt idx="365">
                  <c:v>1.2191666666666798</c:v>
                </c:pt>
                <c:pt idx="366">
                  <c:v>1.2212500000000199</c:v>
                </c:pt>
                <c:pt idx="367">
                  <c:v>1.2233333333333498</c:v>
                </c:pt>
                <c:pt idx="368">
                  <c:v>1.2254166666666799</c:v>
                </c:pt>
                <c:pt idx="369">
                  <c:v>1.2275000000000198</c:v>
                </c:pt>
                <c:pt idx="370">
                  <c:v>1.2295833333333499</c:v>
                </c:pt>
                <c:pt idx="371">
                  <c:v>1.2316666666666798</c:v>
                </c:pt>
                <c:pt idx="372">
                  <c:v>1.2337500000000199</c:v>
                </c:pt>
                <c:pt idx="373">
                  <c:v>1.2358333333333498</c:v>
                </c:pt>
                <c:pt idx="374">
                  <c:v>1.2379166666666899</c:v>
                </c:pt>
                <c:pt idx="375">
                  <c:v>1.24000000000002</c:v>
                </c:pt>
                <c:pt idx="376">
                  <c:v>1.2420833333333501</c:v>
                </c:pt>
                <c:pt idx="377">
                  <c:v>1.24416666666669</c:v>
                </c:pt>
                <c:pt idx="378">
                  <c:v>1.2462500000000201</c:v>
                </c:pt>
                <c:pt idx="379">
                  <c:v>1.2483333333333499</c:v>
                </c:pt>
                <c:pt idx="380">
                  <c:v>1.25041666666669</c:v>
                </c:pt>
                <c:pt idx="381">
                  <c:v>1.2525000000000199</c:v>
                </c:pt>
                <c:pt idx="382">
                  <c:v>1.25458333333335</c:v>
                </c:pt>
                <c:pt idx="383">
                  <c:v>1.2566666666666899</c:v>
                </c:pt>
                <c:pt idx="384">
                  <c:v>1.25875000000002</c:v>
                </c:pt>
                <c:pt idx="385">
                  <c:v>1.2608333333333499</c:v>
                </c:pt>
                <c:pt idx="386">
                  <c:v>1.26291666666669</c:v>
                </c:pt>
                <c:pt idx="387">
                  <c:v>1.2650000000000199</c:v>
                </c:pt>
                <c:pt idx="388">
                  <c:v>1.26708333333335</c:v>
                </c:pt>
                <c:pt idx="389">
                  <c:v>1.2691666666666899</c:v>
                </c:pt>
                <c:pt idx="390">
                  <c:v>1.27125000000002</c:v>
                </c:pt>
                <c:pt idx="391">
                  <c:v>1.2733333333333499</c:v>
                </c:pt>
                <c:pt idx="392">
                  <c:v>1.27541666666669</c:v>
                </c:pt>
                <c:pt idx="393">
                  <c:v>1.2775000000000198</c:v>
                </c:pt>
                <c:pt idx="394">
                  <c:v>1.2795833333333499</c:v>
                </c:pt>
                <c:pt idx="395">
                  <c:v>1.2816666666666898</c:v>
                </c:pt>
                <c:pt idx="396">
                  <c:v>1.2837500000000199</c:v>
                </c:pt>
                <c:pt idx="397">
                  <c:v>1.2858333333333498</c:v>
                </c:pt>
                <c:pt idx="398">
                  <c:v>1.2879166666666899</c:v>
                </c:pt>
                <c:pt idx="399">
                  <c:v>1.29000000000002</c:v>
                </c:pt>
                <c:pt idx="400">
                  <c:v>1.2920833333333501</c:v>
                </c:pt>
                <c:pt idx="401">
                  <c:v>1.29416666666669</c:v>
                </c:pt>
                <c:pt idx="402">
                  <c:v>1.2962500000000201</c:v>
                </c:pt>
                <c:pt idx="403">
                  <c:v>1.29833333333335</c:v>
                </c:pt>
                <c:pt idx="404">
                  <c:v>1.3004166666666901</c:v>
                </c:pt>
                <c:pt idx="405">
                  <c:v>1.30250000000002</c:v>
                </c:pt>
                <c:pt idx="406">
                  <c:v>1.3045833333333501</c:v>
                </c:pt>
                <c:pt idx="407">
                  <c:v>1.30666666666669</c:v>
                </c:pt>
                <c:pt idx="408">
                  <c:v>1.3087500000000201</c:v>
                </c:pt>
                <c:pt idx="409">
                  <c:v>1.3108333333333499</c:v>
                </c:pt>
                <c:pt idx="410">
                  <c:v>1.31291666666669</c:v>
                </c:pt>
                <c:pt idx="411">
                  <c:v>1.3150000000000199</c:v>
                </c:pt>
                <c:pt idx="412">
                  <c:v>1.31708333333335</c:v>
                </c:pt>
                <c:pt idx="413">
                  <c:v>1.3191666666666899</c:v>
                </c:pt>
                <c:pt idx="414">
                  <c:v>1.32125000000002</c:v>
                </c:pt>
                <c:pt idx="415">
                  <c:v>1.3233333333333499</c:v>
                </c:pt>
                <c:pt idx="416">
                  <c:v>1.32541666666669</c:v>
                </c:pt>
                <c:pt idx="417">
                  <c:v>1.3275000000000199</c:v>
                </c:pt>
                <c:pt idx="418">
                  <c:v>1.32958333333335</c:v>
                </c:pt>
                <c:pt idx="419">
                  <c:v>1.3316666666666899</c:v>
                </c:pt>
                <c:pt idx="420">
                  <c:v>1.33375000000002</c:v>
                </c:pt>
                <c:pt idx="421">
                  <c:v>1.3358333333333499</c:v>
                </c:pt>
                <c:pt idx="422">
                  <c:v>1.33791666666669</c:v>
                </c:pt>
                <c:pt idx="423">
                  <c:v>1.3400000000000201</c:v>
                </c:pt>
                <c:pt idx="424">
                  <c:v>1.3420833333333506</c:v>
                </c:pt>
                <c:pt idx="425">
                  <c:v>1.34416666666669</c:v>
                </c:pt>
                <c:pt idx="426">
                  <c:v>1.3462500000000206</c:v>
                </c:pt>
                <c:pt idx="427">
                  <c:v>1.34833333333335</c:v>
                </c:pt>
                <c:pt idx="428">
                  <c:v>1.3504166666666901</c:v>
                </c:pt>
                <c:pt idx="429">
                  <c:v>1.35250000000002</c:v>
                </c:pt>
                <c:pt idx="430">
                  <c:v>1.3545833333333501</c:v>
                </c:pt>
                <c:pt idx="431">
                  <c:v>1.35666666666669</c:v>
                </c:pt>
                <c:pt idx="432">
                  <c:v>1.3587500000000201</c:v>
                </c:pt>
                <c:pt idx="433">
                  <c:v>1.36083333333335</c:v>
                </c:pt>
                <c:pt idx="434">
                  <c:v>1.3629166666666901</c:v>
                </c:pt>
                <c:pt idx="435">
                  <c:v>1.36500000000002</c:v>
                </c:pt>
                <c:pt idx="436">
                  <c:v>1.3670833333333501</c:v>
                </c:pt>
                <c:pt idx="437">
                  <c:v>1.36916666666669</c:v>
                </c:pt>
                <c:pt idx="438">
                  <c:v>1.3712500000000201</c:v>
                </c:pt>
                <c:pt idx="439">
                  <c:v>1.3733333333333499</c:v>
                </c:pt>
                <c:pt idx="440">
                  <c:v>1.37541666666669</c:v>
                </c:pt>
                <c:pt idx="441">
                  <c:v>1.3775000000000199</c:v>
                </c:pt>
                <c:pt idx="442">
                  <c:v>1.37958333333335</c:v>
                </c:pt>
                <c:pt idx="443">
                  <c:v>1.3816666666666899</c:v>
                </c:pt>
                <c:pt idx="444">
                  <c:v>1.38375000000002</c:v>
                </c:pt>
                <c:pt idx="445">
                  <c:v>1.3858333333333599</c:v>
                </c:pt>
                <c:pt idx="446">
                  <c:v>1.38791666666669</c:v>
                </c:pt>
                <c:pt idx="447">
                  <c:v>1.3900000000000201</c:v>
                </c:pt>
                <c:pt idx="448">
                  <c:v>1.3920833333333607</c:v>
                </c:pt>
                <c:pt idx="449">
                  <c:v>1.3941666666666901</c:v>
                </c:pt>
                <c:pt idx="450">
                  <c:v>1.3962500000000206</c:v>
                </c:pt>
                <c:pt idx="451">
                  <c:v>1.3983333333333601</c:v>
                </c:pt>
                <c:pt idx="452">
                  <c:v>1.40041666666669</c:v>
                </c:pt>
                <c:pt idx="453">
                  <c:v>1.4025000000000198</c:v>
                </c:pt>
                <c:pt idx="454">
                  <c:v>1.4045833333333599</c:v>
                </c:pt>
                <c:pt idx="455">
                  <c:v>1.4066666666666898</c:v>
                </c:pt>
                <c:pt idx="456">
                  <c:v>1.4087500000000199</c:v>
                </c:pt>
                <c:pt idx="457">
                  <c:v>1.4108333333333598</c:v>
                </c:pt>
                <c:pt idx="458">
                  <c:v>1.4129166666666899</c:v>
                </c:pt>
                <c:pt idx="459">
                  <c:v>1.4150000000000198</c:v>
                </c:pt>
                <c:pt idx="460">
                  <c:v>1.4170833333333599</c:v>
                </c:pt>
                <c:pt idx="461">
                  <c:v>1.4191666666666898</c:v>
                </c:pt>
                <c:pt idx="462">
                  <c:v>1.4212500000000199</c:v>
                </c:pt>
                <c:pt idx="463">
                  <c:v>1.4233333333333598</c:v>
                </c:pt>
                <c:pt idx="464">
                  <c:v>1.4254166666666899</c:v>
                </c:pt>
                <c:pt idx="465">
                  <c:v>1.4275000000000198</c:v>
                </c:pt>
                <c:pt idx="466">
                  <c:v>1.4295833333333599</c:v>
                </c:pt>
                <c:pt idx="467">
                  <c:v>1.4316666666666893</c:v>
                </c:pt>
                <c:pt idx="468">
                  <c:v>1.4337500000000198</c:v>
                </c:pt>
                <c:pt idx="469">
                  <c:v>1.4358333333333593</c:v>
                </c:pt>
                <c:pt idx="470">
                  <c:v>1.4379166666666898</c:v>
                </c:pt>
                <c:pt idx="471">
                  <c:v>1.4400000000000199</c:v>
                </c:pt>
                <c:pt idx="472">
                  <c:v>1.44208333333336</c:v>
                </c:pt>
                <c:pt idx="473">
                  <c:v>1.4441666666666899</c:v>
                </c:pt>
                <c:pt idx="474">
                  <c:v>1.44625000000002</c:v>
                </c:pt>
                <c:pt idx="475">
                  <c:v>1.4483333333333499</c:v>
                </c:pt>
                <c:pt idx="476">
                  <c:v>1.45041666666669</c:v>
                </c:pt>
                <c:pt idx="477">
                  <c:v>1.4525000000000199</c:v>
                </c:pt>
                <c:pt idx="478">
                  <c:v>1.45458333333335</c:v>
                </c:pt>
                <c:pt idx="479">
                  <c:v>1.4566666666666899</c:v>
                </c:pt>
                <c:pt idx="480">
                  <c:v>1.45875000000002</c:v>
                </c:pt>
                <c:pt idx="481">
                  <c:v>1.4608333333333499</c:v>
                </c:pt>
                <c:pt idx="482">
                  <c:v>1.46291666666669</c:v>
                </c:pt>
                <c:pt idx="483">
                  <c:v>1.4650000000000198</c:v>
                </c:pt>
                <c:pt idx="484">
                  <c:v>1.4670833333333499</c:v>
                </c:pt>
                <c:pt idx="485">
                  <c:v>1.4691666666666898</c:v>
                </c:pt>
                <c:pt idx="486">
                  <c:v>1.4712500000000199</c:v>
                </c:pt>
                <c:pt idx="487">
                  <c:v>1.4733333333333498</c:v>
                </c:pt>
                <c:pt idx="488">
                  <c:v>1.4754166666666899</c:v>
                </c:pt>
                <c:pt idx="489">
                  <c:v>1.4775000000000198</c:v>
                </c:pt>
                <c:pt idx="490">
                  <c:v>1.4795833333333499</c:v>
                </c:pt>
                <c:pt idx="491">
                  <c:v>1.4816666666666898</c:v>
                </c:pt>
                <c:pt idx="492">
                  <c:v>1.4837500000000199</c:v>
                </c:pt>
                <c:pt idx="493">
                  <c:v>1.4858333333333498</c:v>
                </c:pt>
                <c:pt idx="494">
                  <c:v>1.4879166666666899</c:v>
                </c:pt>
                <c:pt idx="495">
                  <c:v>1.49000000000002</c:v>
                </c:pt>
                <c:pt idx="496">
                  <c:v>1.4920833333333501</c:v>
                </c:pt>
                <c:pt idx="497">
                  <c:v>1.49416666666669</c:v>
                </c:pt>
                <c:pt idx="498">
                  <c:v>1.4962500000000201</c:v>
                </c:pt>
                <c:pt idx="499">
                  <c:v>1.4983333333333499</c:v>
                </c:pt>
                <c:pt idx="500">
                  <c:v>1.50041666666669</c:v>
                </c:pt>
                <c:pt idx="501">
                  <c:v>1.5025000000000199</c:v>
                </c:pt>
                <c:pt idx="502">
                  <c:v>1.50458333333335</c:v>
                </c:pt>
                <c:pt idx="503">
                  <c:v>1.5066666666666899</c:v>
                </c:pt>
                <c:pt idx="504">
                  <c:v>1.50875000000002</c:v>
                </c:pt>
                <c:pt idx="505">
                  <c:v>1.5108333333333499</c:v>
                </c:pt>
                <c:pt idx="506">
                  <c:v>1.51291666666669</c:v>
                </c:pt>
                <c:pt idx="507">
                  <c:v>1.5150000000000199</c:v>
                </c:pt>
                <c:pt idx="508">
                  <c:v>1.51708333333335</c:v>
                </c:pt>
                <c:pt idx="509">
                  <c:v>1.5191666666666899</c:v>
                </c:pt>
                <c:pt idx="510">
                  <c:v>1.52125000000002</c:v>
                </c:pt>
                <c:pt idx="511">
                  <c:v>1.5233333333333499</c:v>
                </c:pt>
                <c:pt idx="512">
                  <c:v>1.52541666666669</c:v>
                </c:pt>
                <c:pt idx="513">
                  <c:v>1.5275000000000198</c:v>
                </c:pt>
                <c:pt idx="514">
                  <c:v>1.5295833333333499</c:v>
                </c:pt>
                <c:pt idx="515">
                  <c:v>1.5316666666666898</c:v>
                </c:pt>
                <c:pt idx="516">
                  <c:v>1.5337500000000199</c:v>
                </c:pt>
                <c:pt idx="517">
                  <c:v>1.5358333333333598</c:v>
                </c:pt>
                <c:pt idx="518">
                  <c:v>1.5379166666666899</c:v>
                </c:pt>
                <c:pt idx="519">
                  <c:v>1.54000000000002</c:v>
                </c:pt>
                <c:pt idx="520">
                  <c:v>1.5420833333333601</c:v>
                </c:pt>
                <c:pt idx="521">
                  <c:v>1.54416666666669</c:v>
                </c:pt>
                <c:pt idx="522">
                  <c:v>1.5462500000000201</c:v>
                </c:pt>
                <c:pt idx="523">
                  <c:v>1.54833333333336</c:v>
                </c:pt>
                <c:pt idx="524">
                  <c:v>1.5504166666666901</c:v>
                </c:pt>
                <c:pt idx="525">
                  <c:v>1.55250000000002</c:v>
                </c:pt>
                <c:pt idx="526">
                  <c:v>1.5545833333333601</c:v>
                </c:pt>
                <c:pt idx="527">
                  <c:v>1.55666666666669</c:v>
                </c:pt>
                <c:pt idx="528">
                  <c:v>1.5587500000000201</c:v>
                </c:pt>
                <c:pt idx="529">
                  <c:v>1.5608333333333599</c:v>
                </c:pt>
                <c:pt idx="530">
                  <c:v>1.56291666666669</c:v>
                </c:pt>
                <c:pt idx="531">
                  <c:v>1.5650000000000199</c:v>
                </c:pt>
                <c:pt idx="532">
                  <c:v>1.56708333333336</c:v>
                </c:pt>
                <c:pt idx="533">
                  <c:v>1.5691666666666899</c:v>
                </c:pt>
                <c:pt idx="534">
                  <c:v>1.57125000000002</c:v>
                </c:pt>
                <c:pt idx="535">
                  <c:v>1.5733333333333599</c:v>
                </c:pt>
                <c:pt idx="536">
                  <c:v>1.57541666666669</c:v>
                </c:pt>
                <c:pt idx="537">
                  <c:v>1.5775000000000199</c:v>
                </c:pt>
                <c:pt idx="538">
                  <c:v>1.57958333333336</c:v>
                </c:pt>
                <c:pt idx="539">
                  <c:v>1.5816666666666899</c:v>
                </c:pt>
                <c:pt idx="540">
                  <c:v>1.58375000000002</c:v>
                </c:pt>
                <c:pt idx="541">
                  <c:v>1.5858333333333599</c:v>
                </c:pt>
                <c:pt idx="542">
                  <c:v>1.58791666666669</c:v>
                </c:pt>
                <c:pt idx="543">
                  <c:v>1.5900000000000201</c:v>
                </c:pt>
                <c:pt idx="544">
                  <c:v>1.5920833333333606</c:v>
                </c:pt>
                <c:pt idx="545">
                  <c:v>1.59416666666669</c:v>
                </c:pt>
                <c:pt idx="546">
                  <c:v>1.5962500000000206</c:v>
                </c:pt>
                <c:pt idx="547">
                  <c:v>1.59833333333336</c:v>
                </c:pt>
                <c:pt idx="548">
                  <c:v>1.6004166666666901</c:v>
                </c:pt>
                <c:pt idx="549">
                  <c:v>1.60250000000002</c:v>
                </c:pt>
                <c:pt idx="550">
                  <c:v>1.6045833333333601</c:v>
                </c:pt>
                <c:pt idx="551">
                  <c:v>1.60666666666669</c:v>
                </c:pt>
                <c:pt idx="552">
                  <c:v>1.6087500000000201</c:v>
                </c:pt>
                <c:pt idx="553">
                  <c:v>1.61083333333336</c:v>
                </c:pt>
                <c:pt idx="554">
                  <c:v>1.6129166666666901</c:v>
                </c:pt>
                <c:pt idx="555">
                  <c:v>1.61500000000002</c:v>
                </c:pt>
                <c:pt idx="556">
                  <c:v>1.6170833333333601</c:v>
                </c:pt>
                <c:pt idx="557">
                  <c:v>1.61916666666669</c:v>
                </c:pt>
                <c:pt idx="558">
                  <c:v>1.6212500000000201</c:v>
                </c:pt>
                <c:pt idx="559">
                  <c:v>1.6233333333333599</c:v>
                </c:pt>
              </c:numCache>
            </c:numRef>
          </c:cat>
          <c:val>
            <c:numRef>
              <c:f>'Sigmaplast 12-03-29  17.35.38'!$D$9:$D$568</c:f>
              <c:numCache>
                <c:formatCode>0.00</c:formatCode>
                <c:ptCount val="560"/>
                <c:pt idx="0">
                  <c:v>0.30000000000000016</c:v>
                </c:pt>
                <c:pt idx="1">
                  <c:v>0.30000000000000016</c:v>
                </c:pt>
                <c:pt idx="2">
                  <c:v>0.30000000000000016</c:v>
                </c:pt>
                <c:pt idx="3">
                  <c:v>0.5</c:v>
                </c:pt>
                <c:pt idx="4">
                  <c:v>0</c:v>
                </c:pt>
                <c:pt idx="5">
                  <c:v>0.1</c:v>
                </c:pt>
                <c:pt idx="6">
                  <c:v>0.30000000000000016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0.30000000000000016</c:v>
                </c:pt>
                <c:pt idx="11">
                  <c:v>0.2</c:v>
                </c:pt>
                <c:pt idx="12">
                  <c:v>0.2</c:v>
                </c:pt>
                <c:pt idx="13">
                  <c:v>0.1</c:v>
                </c:pt>
                <c:pt idx="14">
                  <c:v>0.70000000000000029</c:v>
                </c:pt>
                <c:pt idx="15">
                  <c:v>0.1</c:v>
                </c:pt>
                <c:pt idx="16">
                  <c:v>0.30000000000000016</c:v>
                </c:pt>
                <c:pt idx="17">
                  <c:v>0.30000000000000016</c:v>
                </c:pt>
                <c:pt idx="18">
                  <c:v>0.1</c:v>
                </c:pt>
                <c:pt idx="19">
                  <c:v>0.30000000000000016</c:v>
                </c:pt>
                <c:pt idx="20">
                  <c:v>0.1</c:v>
                </c:pt>
                <c:pt idx="21">
                  <c:v>0.1</c:v>
                </c:pt>
                <c:pt idx="22">
                  <c:v>0.30000000000000016</c:v>
                </c:pt>
                <c:pt idx="23">
                  <c:v>0.1</c:v>
                </c:pt>
                <c:pt idx="24">
                  <c:v>0.1</c:v>
                </c:pt>
                <c:pt idx="25">
                  <c:v>0</c:v>
                </c:pt>
                <c:pt idx="26">
                  <c:v>0.30000000000000016</c:v>
                </c:pt>
                <c:pt idx="27">
                  <c:v>0.1</c:v>
                </c:pt>
                <c:pt idx="28">
                  <c:v>0</c:v>
                </c:pt>
                <c:pt idx="29">
                  <c:v>0.2</c:v>
                </c:pt>
                <c:pt idx="30">
                  <c:v>0.60000000000000031</c:v>
                </c:pt>
                <c:pt idx="31">
                  <c:v>0.2</c:v>
                </c:pt>
                <c:pt idx="32">
                  <c:v>0.5</c:v>
                </c:pt>
                <c:pt idx="33">
                  <c:v>0.2</c:v>
                </c:pt>
                <c:pt idx="34">
                  <c:v>0.1</c:v>
                </c:pt>
                <c:pt idx="35">
                  <c:v>0.30000000000000016</c:v>
                </c:pt>
                <c:pt idx="36">
                  <c:v>0</c:v>
                </c:pt>
                <c:pt idx="37">
                  <c:v>0.1</c:v>
                </c:pt>
                <c:pt idx="38">
                  <c:v>0.30000000000000016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0.2</c:v>
                </c:pt>
                <c:pt idx="44">
                  <c:v>0.2</c:v>
                </c:pt>
                <c:pt idx="45">
                  <c:v>0.1</c:v>
                </c:pt>
                <c:pt idx="46">
                  <c:v>0.60000000000000031</c:v>
                </c:pt>
                <c:pt idx="47">
                  <c:v>0.1</c:v>
                </c:pt>
                <c:pt idx="48">
                  <c:v>0.30000000000000016</c:v>
                </c:pt>
                <c:pt idx="49">
                  <c:v>0.30000000000000016</c:v>
                </c:pt>
                <c:pt idx="50">
                  <c:v>0</c:v>
                </c:pt>
                <c:pt idx="51">
                  <c:v>0.30000000000000016</c:v>
                </c:pt>
                <c:pt idx="52">
                  <c:v>0.1</c:v>
                </c:pt>
                <c:pt idx="53">
                  <c:v>0.1</c:v>
                </c:pt>
                <c:pt idx="54">
                  <c:v>0.30000000000000016</c:v>
                </c:pt>
                <c:pt idx="55">
                  <c:v>0.2</c:v>
                </c:pt>
                <c:pt idx="56">
                  <c:v>0.30000000000000016</c:v>
                </c:pt>
                <c:pt idx="57">
                  <c:v>0.2</c:v>
                </c:pt>
                <c:pt idx="58">
                  <c:v>0.2</c:v>
                </c:pt>
                <c:pt idx="59">
                  <c:v>0.2</c:v>
                </c:pt>
                <c:pt idx="60">
                  <c:v>0.30000000000000016</c:v>
                </c:pt>
                <c:pt idx="61">
                  <c:v>0.2</c:v>
                </c:pt>
                <c:pt idx="62">
                  <c:v>0.30000000000000016</c:v>
                </c:pt>
                <c:pt idx="63">
                  <c:v>0.30000000000000016</c:v>
                </c:pt>
                <c:pt idx="64">
                  <c:v>0.30000000000000016</c:v>
                </c:pt>
                <c:pt idx="65">
                  <c:v>0.2</c:v>
                </c:pt>
                <c:pt idx="66">
                  <c:v>0.1</c:v>
                </c:pt>
                <c:pt idx="67">
                  <c:v>0.30000000000000016</c:v>
                </c:pt>
                <c:pt idx="68">
                  <c:v>0.30000000000000016</c:v>
                </c:pt>
                <c:pt idx="69">
                  <c:v>0.1</c:v>
                </c:pt>
                <c:pt idx="70">
                  <c:v>0.5</c:v>
                </c:pt>
                <c:pt idx="71">
                  <c:v>0.1</c:v>
                </c:pt>
                <c:pt idx="72">
                  <c:v>0.2</c:v>
                </c:pt>
                <c:pt idx="73">
                  <c:v>0</c:v>
                </c:pt>
                <c:pt idx="74">
                  <c:v>0.30000000000000016</c:v>
                </c:pt>
                <c:pt idx="75">
                  <c:v>0.60000000000000031</c:v>
                </c:pt>
                <c:pt idx="76">
                  <c:v>0.1</c:v>
                </c:pt>
                <c:pt idx="77">
                  <c:v>0.30000000000000016</c:v>
                </c:pt>
                <c:pt idx="78">
                  <c:v>0.30000000000000016</c:v>
                </c:pt>
                <c:pt idx="79">
                  <c:v>0</c:v>
                </c:pt>
                <c:pt idx="80">
                  <c:v>0.30000000000000016</c:v>
                </c:pt>
                <c:pt idx="81">
                  <c:v>0.1</c:v>
                </c:pt>
                <c:pt idx="82">
                  <c:v>0.1</c:v>
                </c:pt>
                <c:pt idx="83">
                  <c:v>0</c:v>
                </c:pt>
                <c:pt idx="84">
                  <c:v>0.2</c:v>
                </c:pt>
                <c:pt idx="85">
                  <c:v>0.30000000000000016</c:v>
                </c:pt>
                <c:pt idx="86">
                  <c:v>0.1</c:v>
                </c:pt>
                <c:pt idx="87">
                  <c:v>0.2</c:v>
                </c:pt>
                <c:pt idx="88">
                  <c:v>0.30000000000000016</c:v>
                </c:pt>
                <c:pt idx="89">
                  <c:v>0.30000000000000016</c:v>
                </c:pt>
                <c:pt idx="90">
                  <c:v>0.1</c:v>
                </c:pt>
                <c:pt idx="91">
                  <c:v>0.1</c:v>
                </c:pt>
                <c:pt idx="92">
                  <c:v>0.30000000000000016</c:v>
                </c:pt>
                <c:pt idx="93">
                  <c:v>0.60000000000000031</c:v>
                </c:pt>
                <c:pt idx="94">
                  <c:v>0.2</c:v>
                </c:pt>
                <c:pt idx="95">
                  <c:v>0.5</c:v>
                </c:pt>
                <c:pt idx="96">
                  <c:v>0.30000000000000016</c:v>
                </c:pt>
                <c:pt idx="97">
                  <c:v>0.1</c:v>
                </c:pt>
                <c:pt idx="98">
                  <c:v>0.30000000000000016</c:v>
                </c:pt>
                <c:pt idx="99">
                  <c:v>0.2</c:v>
                </c:pt>
                <c:pt idx="100">
                  <c:v>0.1</c:v>
                </c:pt>
                <c:pt idx="101">
                  <c:v>0.30000000000000016</c:v>
                </c:pt>
                <c:pt idx="102">
                  <c:v>0.2</c:v>
                </c:pt>
                <c:pt idx="103">
                  <c:v>0.2</c:v>
                </c:pt>
                <c:pt idx="104">
                  <c:v>0.1</c:v>
                </c:pt>
                <c:pt idx="105">
                  <c:v>0.2</c:v>
                </c:pt>
                <c:pt idx="106">
                  <c:v>0.60000000000000031</c:v>
                </c:pt>
                <c:pt idx="107">
                  <c:v>0.1</c:v>
                </c:pt>
                <c:pt idx="108">
                  <c:v>0.30000000000000016</c:v>
                </c:pt>
                <c:pt idx="109">
                  <c:v>0.30000000000000016</c:v>
                </c:pt>
                <c:pt idx="110">
                  <c:v>0.2</c:v>
                </c:pt>
                <c:pt idx="111">
                  <c:v>0.5</c:v>
                </c:pt>
                <c:pt idx="112">
                  <c:v>0.1</c:v>
                </c:pt>
                <c:pt idx="113">
                  <c:v>0.2</c:v>
                </c:pt>
                <c:pt idx="114">
                  <c:v>0.30000000000000016</c:v>
                </c:pt>
                <c:pt idx="115">
                  <c:v>0.2</c:v>
                </c:pt>
                <c:pt idx="116">
                  <c:v>0.1</c:v>
                </c:pt>
                <c:pt idx="117">
                  <c:v>0</c:v>
                </c:pt>
                <c:pt idx="118">
                  <c:v>0.30000000000000016</c:v>
                </c:pt>
                <c:pt idx="119">
                  <c:v>0.1</c:v>
                </c:pt>
                <c:pt idx="120">
                  <c:v>0.1</c:v>
                </c:pt>
                <c:pt idx="121">
                  <c:v>0.2</c:v>
                </c:pt>
                <c:pt idx="122">
                  <c:v>0.5</c:v>
                </c:pt>
                <c:pt idx="123">
                  <c:v>0</c:v>
                </c:pt>
                <c:pt idx="124">
                  <c:v>0.5</c:v>
                </c:pt>
                <c:pt idx="125">
                  <c:v>0.5</c:v>
                </c:pt>
                <c:pt idx="126">
                  <c:v>0.2</c:v>
                </c:pt>
                <c:pt idx="127">
                  <c:v>0.30000000000000016</c:v>
                </c:pt>
                <c:pt idx="128">
                  <c:v>0.1</c:v>
                </c:pt>
                <c:pt idx="129">
                  <c:v>0.1</c:v>
                </c:pt>
                <c:pt idx="130">
                  <c:v>0.30000000000000016</c:v>
                </c:pt>
                <c:pt idx="131">
                  <c:v>0.1</c:v>
                </c:pt>
                <c:pt idx="132">
                  <c:v>0.1</c:v>
                </c:pt>
                <c:pt idx="133">
                  <c:v>0.2</c:v>
                </c:pt>
                <c:pt idx="134">
                  <c:v>0.1</c:v>
                </c:pt>
                <c:pt idx="135">
                  <c:v>0.1</c:v>
                </c:pt>
                <c:pt idx="136">
                  <c:v>2.1</c:v>
                </c:pt>
                <c:pt idx="137">
                  <c:v>2.6</c:v>
                </c:pt>
                <c:pt idx="138">
                  <c:v>3.1</c:v>
                </c:pt>
                <c:pt idx="139">
                  <c:v>2.1</c:v>
                </c:pt>
                <c:pt idx="140">
                  <c:v>3.5</c:v>
                </c:pt>
                <c:pt idx="141">
                  <c:v>3.5</c:v>
                </c:pt>
                <c:pt idx="142">
                  <c:v>3.6</c:v>
                </c:pt>
                <c:pt idx="143">
                  <c:v>4</c:v>
                </c:pt>
                <c:pt idx="144">
                  <c:v>3.5</c:v>
                </c:pt>
                <c:pt idx="145">
                  <c:v>3.5</c:v>
                </c:pt>
                <c:pt idx="146">
                  <c:v>3.6</c:v>
                </c:pt>
                <c:pt idx="147">
                  <c:v>5</c:v>
                </c:pt>
                <c:pt idx="148">
                  <c:v>5.6</c:v>
                </c:pt>
                <c:pt idx="149">
                  <c:v>5</c:v>
                </c:pt>
                <c:pt idx="150">
                  <c:v>5.3</c:v>
                </c:pt>
                <c:pt idx="151">
                  <c:v>6.6</c:v>
                </c:pt>
                <c:pt idx="152">
                  <c:v>6.5</c:v>
                </c:pt>
                <c:pt idx="153">
                  <c:v>6.5</c:v>
                </c:pt>
                <c:pt idx="154">
                  <c:v>6.5</c:v>
                </c:pt>
                <c:pt idx="155">
                  <c:v>6.5</c:v>
                </c:pt>
                <c:pt idx="156">
                  <c:v>6.5</c:v>
                </c:pt>
                <c:pt idx="157">
                  <c:v>6.5</c:v>
                </c:pt>
                <c:pt idx="158">
                  <c:v>6.3</c:v>
                </c:pt>
                <c:pt idx="159">
                  <c:v>8.2000000000000011</c:v>
                </c:pt>
                <c:pt idx="160">
                  <c:v>8.2000000000000011</c:v>
                </c:pt>
                <c:pt idx="161">
                  <c:v>8.6</c:v>
                </c:pt>
                <c:pt idx="162">
                  <c:v>8.1</c:v>
                </c:pt>
                <c:pt idx="163">
                  <c:v>8.2000000000000011</c:v>
                </c:pt>
                <c:pt idx="164">
                  <c:v>8.2000000000000011</c:v>
                </c:pt>
                <c:pt idx="165">
                  <c:v>8.1</c:v>
                </c:pt>
                <c:pt idx="166">
                  <c:v>8.2000000000000011</c:v>
                </c:pt>
                <c:pt idx="167">
                  <c:v>8.2000000000000011</c:v>
                </c:pt>
                <c:pt idx="168">
                  <c:v>8.1</c:v>
                </c:pt>
                <c:pt idx="169">
                  <c:v>8.2000000000000011</c:v>
                </c:pt>
                <c:pt idx="170">
                  <c:v>8.2000000000000011</c:v>
                </c:pt>
                <c:pt idx="171">
                  <c:v>8.1</c:v>
                </c:pt>
                <c:pt idx="172">
                  <c:v>8.2000000000000011</c:v>
                </c:pt>
                <c:pt idx="173">
                  <c:v>8.2000000000000011</c:v>
                </c:pt>
                <c:pt idx="174">
                  <c:v>8.1</c:v>
                </c:pt>
                <c:pt idx="175">
                  <c:v>8.2000000000000011</c:v>
                </c:pt>
                <c:pt idx="176">
                  <c:v>8.1</c:v>
                </c:pt>
                <c:pt idx="177">
                  <c:v>8.1</c:v>
                </c:pt>
                <c:pt idx="178">
                  <c:v>8.1</c:v>
                </c:pt>
                <c:pt idx="179">
                  <c:v>8.1</c:v>
                </c:pt>
                <c:pt idx="180">
                  <c:v>8.1</c:v>
                </c:pt>
                <c:pt idx="181">
                  <c:v>8.1</c:v>
                </c:pt>
                <c:pt idx="182">
                  <c:v>8.2000000000000011</c:v>
                </c:pt>
                <c:pt idx="183">
                  <c:v>8.2000000000000011</c:v>
                </c:pt>
                <c:pt idx="184">
                  <c:v>8.5</c:v>
                </c:pt>
                <c:pt idx="185">
                  <c:v>8.1</c:v>
                </c:pt>
                <c:pt idx="186">
                  <c:v>8.3000000000000007</c:v>
                </c:pt>
                <c:pt idx="187">
                  <c:v>8.2000000000000011</c:v>
                </c:pt>
                <c:pt idx="188">
                  <c:v>8.2000000000000011</c:v>
                </c:pt>
                <c:pt idx="189">
                  <c:v>8.2000000000000011</c:v>
                </c:pt>
                <c:pt idx="190">
                  <c:v>8.1</c:v>
                </c:pt>
                <c:pt idx="191">
                  <c:v>8.1</c:v>
                </c:pt>
                <c:pt idx="192">
                  <c:v>8.1</c:v>
                </c:pt>
                <c:pt idx="193">
                  <c:v>8.1</c:v>
                </c:pt>
                <c:pt idx="194">
                  <c:v>8.1</c:v>
                </c:pt>
                <c:pt idx="195">
                  <c:v>8.1</c:v>
                </c:pt>
                <c:pt idx="196">
                  <c:v>8.2000000000000011</c:v>
                </c:pt>
                <c:pt idx="197">
                  <c:v>8.2000000000000011</c:v>
                </c:pt>
                <c:pt idx="198">
                  <c:v>8.2000000000000011</c:v>
                </c:pt>
                <c:pt idx="199">
                  <c:v>8.2000000000000011</c:v>
                </c:pt>
                <c:pt idx="200">
                  <c:v>8.1</c:v>
                </c:pt>
                <c:pt idx="201">
                  <c:v>8.1</c:v>
                </c:pt>
                <c:pt idx="202">
                  <c:v>8.1</c:v>
                </c:pt>
                <c:pt idx="203">
                  <c:v>8.2000000000000011</c:v>
                </c:pt>
                <c:pt idx="204">
                  <c:v>8.1</c:v>
                </c:pt>
                <c:pt idx="205">
                  <c:v>8.5</c:v>
                </c:pt>
                <c:pt idx="206">
                  <c:v>8.1</c:v>
                </c:pt>
                <c:pt idx="207">
                  <c:v>8.1</c:v>
                </c:pt>
                <c:pt idx="208">
                  <c:v>8.1</c:v>
                </c:pt>
                <c:pt idx="209">
                  <c:v>8.1</c:v>
                </c:pt>
                <c:pt idx="210">
                  <c:v>8.1</c:v>
                </c:pt>
                <c:pt idx="211">
                  <c:v>8.1</c:v>
                </c:pt>
                <c:pt idx="212">
                  <c:v>8.1</c:v>
                </c:pt>
                <c:pt idx="213">
                  <c:v>8.5</c:v>
                </c:pt>
                <c:pt idx="214">
                  <c:v>8.1</c:v>
                </c:pt>
                <c:pt idx="215">
                  <c:v>8.2000000000000011</c:v>
                </c:pt>
                <c:pt idx="216">
                  <c:v>8.1</c:v>
                </c:pt>
                <c:pt idx="217">
                  <c:v>8</c:v>
                </c:pt>
                <c:pt idx="218">
                  <c:v>8.1</c:v>
                </c:pt>
                <c:pt idx="219">
                  <c:v>8.1</c:v>
                </c:pt>
                <c:pt idx="220">
                  <c:v>8.6</c:v>
                </c:pt>
                <c:pt idx="221">
                  <c:v>8.1</c:v>
                </c:pt>
                <c:pt idx="222">
                  <c:v>8.1</c:v>
                </c:pt>
                <c:pt idx="223">
                  <c:v>8</c:v>
                </c:pt>
                <c:pt idx="224">
                  <c:v>8</c:v>
                </c:pt>
                <c:pt idx="225">
                  <c:v>8.1</c:v>
                </c:pt>
                <c:pt idx="226">
                  <c:v>8</c:v>
                </c:pt>
                <c:pt idx="227">
                  <c:v>8.2000000000000011</c:v>
                </c:pt>
                <c:pt idx="228">
                  <c:v>8.1</c:v>
                </c:pt>
                <c:pt idx="229">
                  <c:v>8.2000000000000011</c:v>
                </c:pt>
                <c:pt idx="230">
                  <c:v>8.1</c:v>
                </c:pt>
                <c:pt idx="231">
                  <c:v>8</c:v>
                </c:pt>
                <c:pt idx="232">
                  <c:v>8.1</c:v>
                </c:pt>
                <c:pt idx="233">
                  <c:v>8.1</c:v>
                </c:pt>
                <c:pt idx="234">
                  <c:v>8.1</c:v>
                </c:pt>
                <c:pt idx="235">
                  <c:v>8.1</c:v>
                </c:pt>
                <c:pt idx="236">
                  <c:v>8.1</c:v>
                </c:pt>
                <c:pt idx="237">
                  <c:v>8.1</c:v>
                </c:pt>
                <c:pt idx="238">
                  <c:v>8.1</c:v>
                </c:pt>
                <c:pt idx="239">
                  <c:v>8.1</c:v>
                </c:pt>
                <c:pt idx="240">
                  <c:v>8.1</c:v>
                </c:pt>
                <c:pt idx="241">
                  <c:v>8.1</c:v>
                </c:pt>
                <c:pt idx="242">
                  <c:v>8.1</c:v>
                </c:pt>
                <c:pt idx="243">
                  <c:v>8.2000000000000011</c:v>
                </c:pt>
                <c:pt idx="244">
                  <c:v>8.1</c:v>
                </c:pt>
                <c:pt idx="245">
                  <c:v>8.1</c:v>
                </c:pt>
                <c:pt idx="246">
                  <c:v>8.1</c:v>
                </c:pt>
                <c:pt idx="247">
                  <c:v>8.1</c:v>
                </c:pt>
                <c:pt idx="248">
                  <c:v>8.1</c:v>
                </c:pt>
                <c:pt idx="249">
                  <c:v>8.1</c:v>
                </c:pt>
                <c:pt idx="250">
                  <c:v>8.1</c:v>
                </c:pt>
                <c:pt idx="251">
                  <c:v>8</c:v>
                </c:pt>
                <c:pt idx="252">
                  <c:v>8.1</c:v>
                </c:pt>
                <c:pt idx="253">
                  <c:v>8</c:v>
                </c:pt>
                <c:pt idx="254">
                  <c:v>8.1</c:v>
                </c:pt>
                <c:pt idx="255">
                  <c:v>8</c:v>
                </c:pt>
                <c:pt idx="256">
                  <c:v>8</c:v>
                </c:pt>
                <c:pt idx="257">
                  <c:v>8</c:v>
                </c:pt>
                <c:pt idx="258">
                  <c:v>8.1</c:v>
                </c:pt>
                <c:pt idx="259">
                  <c:v>8.1</c:v>
                </c:pt>
                <c:pt idx="260">
                  <c:v>8</c:v>
                </c:pt>
                <c:pt idx="261">
                  <c:v>8.1</c:v>
                </c:pt>
                <c:pt idx="262">
                  <c:v>8</c:v>
                </c:pt>
                <c:pt idx="263">
                  <c:v>8.1</c:v>
                </c:pt>
                <c:pt idx="264">
                  <c:v>8</c:v>
                </c:pt>
                <c:pt idx="265">
                  <c:v>8</c:v>
                </c:pt>
                <c:pt idx="266">
                  <c:v>8.1</c:v>
                </c:pt>
                <c:pt idx="267">
                  <c:v>8</c:v>
                </c:pt>
                <c:pt idx="268">
                  <c:v>8.1</c:v>
                </c:pt>
                <c:pt idx="269">
                  <c:v>8.5</c:v>
                </c:pt>
                <c:pt idx="270">
                  <c:v>8</c:v>
                </c:pt>
                <c:pt idx="271">
                  <c:v>8</c:v>
                </c:pt>
                <c:pt idx="272">
                  <c:v>8.1</c:v>
                </c:pt>
                <c:pt idx="273">
                  <c:v>8</c:v>
                </c:pt>
                <c:pt idx="274">
                  <c:v>8.1</c:v>
                </c:pt>
                <c:pt idx="275">
                  <c:v>8.1</c:v>
                </c:pt>
                <c:pt idx="276">
                  <c:v>8.1</c:v>
                </c:pt>
                <c:pt idx="277">
                  <c:v>8.2000000000000011</c:v>
                </c:pt>
                <c:pt idx="278">
                  <c:v>8.1</c:v>
                </c:pt>
                <c:pt idx="279">
                  <c:v>8.1</c:v>
                </c:pt>
                <c:pt idx="280">
                  <c:v>8.1</c:v>
                </c:pt>
                <c:pt idx="281">
                  <c:v>8</c:v>
                </c:pt>
                <c:pt idx="282">
                  <c:v>8.1</c:v>
                </c:pt>
                <c:pt idx="283">
                  <c:v>8</c:v>
                </c:pt>
                <c:pt idx="284">
                  <c:v>8.1</c:v>
                </c:pt>
                <c:pt idx="285">
                  <c:v>8.5</c:v>
                </c:pt>
                <c:pt idx="286">
                  <c:v>8</c:v>
                </c:pt>
                <c:pt idx="287">
                  <c:v>8.1</c:v>
                </c:pt>
                <c:pt idx="288">
                  <c:v>8.1</c:v>
                </c:pt>
                <c:pt idx="289">
                  <c:v>8</c:v>
                </c:pt>
                <c:pt idx="290">
                  <c:v>8.1</c:v>
                </c:pt>
                <c:pt idx="291">
                  <c:v>8</c:v>
                </c:pt>
                <c:pt idx="292">
                  <c:v>8</c:v>
                </c:pt>
                <c:pt idx="293">
                  <c:v>8.1</c:v>
                </c:pt>
                <c:pt idx="294">
                  <c:v>8</c:v>
                </c:pt>
                <c:pt idx="295">
                  <c:v>8</c:v>
                </c:pt>
                <c:pt idx="296">
                  <c:v>8</c:v>
                </c:pt>
                <c:pt idx="297">
                  <c:v>8.1</c:v>
                </c:pt>
                <c:pt idx="298">
                  <c:v>8.1</c:v>
                </c:pt>
                <c:pt idx="299">
                  <c:v>8</c:v>
                </c:pt>
                <c:pt idx="300">
                  <c:v>8</c:v>
                </c:pt>
                <c:pt idx="301">
                  <c:v>8</c:v>
                </c:pt>
                <c:pt idx="302">
                  <c:v>8</c:v>
                </c:pt>
                <c:pt idx="303">
                  <c:v>8</c:v>
                </c:pt>
                <c:pt idx="304">
                  <c:v>8.1</c:v>
                </c:pt>
                <c:pt idx="305">
                  <c:v>8.1</c:v>
                </c:pt>
                <c:pt idx="306">
                  <c:v>8</c:v>
                </c:pt>
                <c:pt idx="307">
                  <c:v>8</c:v>
                </c:pt>
                <c:pt idx="308">
                  <c:v>8.1</c:v>
                </c:pt>
                <c:pt idx="309">
                  <c:v>8.1</c:v>
                </c:pt>
                <c:pt idx="310">
                  <c:v>8.1</c:v>
                </c:pt>
                <c:pt idx="311">
                  <c:v>8</c:v>
                </c:pt>
                <c:pt idx="312">
                  <c:v>8</c:v>
                </c:pt>
                <c:pt idx="313">
                  <c:v>8</c:v>
                </c:pt>
                <c:pt idx="314">
                  <c:v>8.1</c:v>
                </c:pt>
                <c:pt idx="315">
                  <c:v>8.1</c:v>
                </c:pt>
                <c:pt idx="316">
                  <c:v>8.1</c:v>
                </c:pt>
                <c:pt idx="317">
                  <c:v>8.1</c:v>
                </c:pt>
                <c:pt idx="318">
                  <c:v>8</c:v>
                </c:pt>
                <c:pt idx="319">
                  <c:v>8.1</c:v>
                </c:pt>
                <c:pt idx="320">
                  <c:v>8</c:v>
                </c:pt>
                <c:pt idx="321">
                  <c:v>8</c:v>
                </c:pt>
                <c:pt idx="322">
                  <c:v>8</c:v>
                </c:pt>
                <c:pt idx="323">
                  <c:v>8</c:v>
                </c:pt>
                <c:pt idx="324">
                  <c:v>8</c:v>
                </c:pt>
                <c:pt idx="325">
                  <c:v>8</c:v>
                </c:pt>
                <c:pt idx="326">
                  <c:v>8.1</c:v>
                </c:pt>
                <c:pt idx="327">
                  <c:v>8.3000000000000007</c:v>
                </c:pt>
                <c:pt idx="328">
                  <c:v>8</c:v>
                </c:pt>
                <c:pt idx="329">
                  <c:v>8.1</c:v>
                </c:pt>
                <c:pt idx="330">
                  <c:v>8.1</c:v>
                </c:pt>
                <c:pt idx="331">
                  <c:v>8</c:v>
                </c:pt>
                <c:pt idx="332">
                  <c:v>8.1</c:v>
                </c:pt>
                <c:pt idx="333">
                  <c:v>8</c:v>
                </c:pt>
                <c:pt idx="334">
                  <c:v>8</c:v>
                </c:pt>
                <c:pt idx="335">
                  <c:v>8.1</c:v>
                </c:pt>
                <c:pt idx="336">
                  <c:v>8.1</c:v>
                </c:pt>
                <c:pt idx="337">
                  <c:v>8</c:v>
                </c:pt>
                <c:pt idx="338">
                  <c:v>8.1</c:v>
                </c:pt>
                <c:pt idx="339">
                  <c:v>8.1</c:v>
                </c:pt>
                <c:pt idx="340">
                  <c:v>8</c:v>
                </c:pt>
                <c:pt idx="341">
                  <c:v>8</c:v>
                </c:pt>
                <c:pt idx="342">
                  <c:v>8</c:v>
                </c:pt>
                <c:pt idx="343">
                  <c:v>8.3000000000000007</c:v>
                </c:pt>
                <c:pt idx="344">
                  <c:v>8</c:v>
                </c:pt>
                <c:pt idx="345">
                  <c:v>8</c:v>
                </c:pt>
                <c:pt idx="346">
                  <c:v>8.1</c:v>
                </c:pt>
                <c:pt idx="347">
                  <c:v>8</c:v>
                </c:pt>
                <c:pt idx="348">
                  <c:v>8.1</c:v>
                </c:pt>
                <c:pt idx="349">
                  <c:v>8.1</c:v>
                </c:pt>
                <c:pt idx="350">
                  <c:v>8</c:v>
                </c:pt>
                <c:pt idx="351">
                  <c:v>8.1</c:v>
                </c:pt>
                <c:pt idx="352">
                  <c:v>8</c:v>
                </c:pt>
                <c:pt idx="353">
                  <c:v>8</c:v>
                </c:pt>
                <c:pt idx="354">
                  <c:v>8.1</c:v>
                </c:pt>
                <c:pt idx="355">
                  <c:v>8.1</c:v>
                </c:pt>
                <c:pt idx="356">
                  <c:v>8</c:v>
                </c:pt>
                <c:pt idx="357">
                  <c:v>8</c:v>
                </c:pt>
                <c:pt idx="358">
                  <c:v>8</c:v>
                </c:pt>
                <c:pt idx="359">
                  <c:v>8.1</c:v>
                </c:pt>
                <c:pt idx="360">
                  <c:v>8.1</c:v>
                </c:pt>
                <c:pt idx="361">
                  <c:v>8.1</c:v>
                </c:pt>
                <c:pt idx="362">
                  <c:v>8.1</c:v>
                </c:pt>
                <c:pt idx="363">
                  <c:v>8.1</c:v>
                </c:pt>
                <c:pt idx="364">
                  <c:v>8.1</c:v>
                </c:pt>
                <c:pt idx="365">
                  <c:v>8</c:v>
                </c:pt>
                <c:pt idx="366">
                  <c:v>8</c:v>
                </c:pt>
                <c:pt idx="367">
                  <c:v>8.1</c:v>
                </c:pt>
                <c:pt idx="368">
                  <c:v>8.1</c:v>
                </c:pt>
                <c:pt idx="369">
                  <c:v>8.1</c:v>
                </c:pt>
                <c:pt idx="370">
                  <c:v>8.1</c:v>
                </c:pt>
                <c:pt idx="371">
                  <c:v>8.1</c:v>
                </c:pt>
                <c:pt idx="372">
                  <c:v>8.2000000000000011</c:v>
                </c:pt>
                <c:pt idx="373">
                  <c:v>8.1</c:v>
                </c:pt>
                <c:pt idx="374">
                  <c:v>8.1</c:v>
                </c:pt>
                <c:pt idx="375">
                  <c:v>8.2000000000000011</c:v>
                </c:pt>
                <c:pt idx="376">
                  <c:v>8.1</c:v>
                </c:pt>
                <c:pt idx="377">
                  <c:v>8.1</c:v>
                </c:pt>
                <c:pt idx="378">
                  <c:v>8.1</c:v>
                </c:pt>
                <c:pt idx="379">
                  <c:v>8.1</c:v>
                </c:pt>
                <c:pt idx="380">
                  <c:v>8.2000000000000011</c:v>
                </c:pt>
                <c:pt idx="381">
                  <c:v>8.1</c:v>
                </c:pt>
                <c:pt idx="382">
                  <c:v>8.1</c:v>
                </c:pt>
                <c:pt idx="383">
                  <c:v>8.1</c:v>
                </c:pt>
                <c:pt idx="384">
                  <c:v>8.2000000000000011</c:v>
                </c:pt>
                <c:pt idx="385">
                  <c:v>8.1</c:v>
                </c:pt>
                <c:pt idx="386">
                  <c:v>8.1</c:v>
                </c:pt>
                <c:pt idx="387">
                  <c:v>8.1</c:v>
                </c:pt>
                <c:pt idx="388">
                  <c:v>8.3000000000000007</c:v>
                </c:pt>
                <c:pt idx="389">
                  <c:v>8.1</c:v>
                </c:pt>
                <c:pt idx="390">
                  <c:v>8.2000000000000011</c:v>
                </c:pt>
                <c:pt idx="391">
                  <c:v>8.2000000000000011</c:v>
                </c:pt>
                <c:pt idx="392">
                  <c:v>8.2000000000000011</c:v>
                </c:pt>
                <c:pt idx="393">
                  <c:v>8.2000000000000011</c:v>
                </c:pt>
                <c:pt idx="394">
                  <c:v>8.1</c:v>
                </c:pt>
                <c:pt idx="395">
                  <c:v>8.1</c:v>
                </c:pt>
                <c:pt idx="396">
                  <c:v>8.2000000000000011</c:v>
                </c:pt>
                <c:pt idx="397">
                  <c:v>8.1</c:v>
                </c:pt>
                <c:pt idx="398">
                  <c:v>8.2000000000000011</c:v>
                </c:pt>
                <c:pt idx="399">
                  <c:v>8.1</c:v>
                </c:pt>
                <c:pt idx="400">
                  <c:v>8.2000000000000011</c:v>
                </c:pt>
                <c:pt idx="401">
                  <c:v>8.2000000000000011</c:v>
                </c:pt>
                <c:pt idx="402">
                  <c:v>8.2000000000000011</c:v>
                </c:pt>
                <c:pt idx="403">
                  <c:v>8.2000000000000011</c:v>
                </c:pt>
                <c:pt idx="404">
                  <c:v>8.3000000000000007</c:v>
                </c:pt>
                <c:pt idx="405">
                  <c:v>8.2000000000000011</c:v>
                </c:pt>
                <c:pt idx="406">
                  <c:v>8.2000000000000011</c:v>
                </c:pt>
                <c:pt idx="407">
                  <c:v>8.2000000000000011</c:v>
                </c:pt>
                <c:pt idx="408">
                  <c:v>8.2000000000000011</c:v>
                </c:pt>
                <c:pt idx="409">
                  <c:v>8.2000000000000011</c:v>
                </c:pt>
                <c:pt idx="410">
                  <c:v>8.2000000000000011</c:v>
                </c:pt>
                <c:pt idx="411">
                  <c:v>8.2000000000000011</c:v>
                </c:pt>
                <c:pt idx="412">
                  <c:v>8.2000000000000011</c:v>
                </c:pt>
                <c:pt idx="413">
                  <c:v>8.2000000000000011</c:v>
                </c:pt>
                <c:pt idx="414">
                  <c:v>8.2000000000000011</c:v>
                </c:pt>
                <c:pt idx="415">
                  <c:v>8.2000000000000011</c:v>
                </c:pt>
                <c:pt idx="416">
                  <c:v>8.1</c:v>
                </c:pt>
                <c:pt idx="417">
                  <c:v>8.1</c:v>
                </c:pt>
                <c:pt idx="418">
                  <c:v>8.2000000000000011</c:v>
                </c:pt>
                <c:pt idx="419">
                  <c:v>8.1</c:v>
                </c:pt>
                <c:pt idx="420">
                  <c:v>8.2000000000000011</c:v>
                </c:pt>
                <c:pt idx="421">
                  <c:v>8.2000000000000011</c:v>
                </c:pt>
                <c:pt idx="422">
                  <c:v>6.5</c:v>
                </c:pt>
                <c:pt idx="423">
                  <c:v>6.5</c:v>
                </c:pt>
                <c:pt idx="424">
                  <c:v>6.5</c:v>
                </c:pt>
                <c:pt idx="425">
                  <c:v>6.7</c:v>
                </c:pt>
                <c:pt idx="426">
                  <c:v>5</c:v>
                </c:pt>
                <c:pt idx="427">
                  <c:v>5.0999999999999996</c:v>
                </c:pt>
                <c:pt idx="428">
                  <c:v>5</c:v>
                </c:pt>
                <c:pt idx="429">
                  <c:v>5</c:v>
                </c:pt>
                <c:pt idx="430">
                  <c:v>5.0999999999999996</c:v>
                </c:pt>
                <c:pt idx="431">
                  <c:v>5</c:v>
                </c:pt>
                <c:pt idx="432">
                  <c:v>4.8</c:v>
                </c:pt>
                <c:pt idx="433">
                  <c:v>5.7</c:v>
                </c:pt>
                <c:pt idx="434">
                  <c:v>5</c:v>
                </c:pt>
                <c:pt idx="435">
                  <c:v>5</c:v>
                </c:pt>
                <c:pt idx="436">
                  <c:v>5</c:v>
                </c:pt>
                <c:pt idx="437">
                  <c:v>3.5</c:v>
                </c:pt>
                <c:pt idx="438">
                  <c:v>4.0999999999999996</c:v>
                </c:pt>
                <c:pt idx="439">
                  <c:v>3.8</c:v>
                </c:pt>
                <c:pt idx="440">
                  <c:v>3.5</c:v>
                </c:pt>
                <c:pt idx="441">
                  <c:v>3.6</c:v>
                </c:pt>
                <c:pt idx="442">
                  <c:v>2.2999999999999998</c:v>
                </c:pt>
                <c:pt idx="443">
                  <c:v>0.1</c:v>
                </c:pt>
                <c:pt idx="444">
                  <c:v>0</c:v>
                </c:pt>
                <c:pt idx="445">
                  <c:v>0.2</c:v>
                </c:pt>
                <c:pt idx="446">
                  <c:v>0.5</c:v>
                </c:pt>
                <c:pt idx="447">
                  <c:v>0.1</c:v>
                </c:pt>
                <c:pt idx="448">
                  <c:v>0.30000000000000016</c:v>
                </c:pt>
                <c:pt idx="449">
                  <c:v>0.30000000000000016</c:v>
                </c:pt>
                <c:pt idx="450">
                  <c:v>0.1</c:v>
                </c:pt>
                <c:pt idx="451">
                  <c:v>0.5</c:v>
                </c:pt>
                <c:pt idx="452">
                  <c:v>0.1</c:v>
                </c:pt>
                <c:pt idx="453">
                  <c:v>0.5</c:v>
                </c:pt>
                <c:pt idx="454">
                  <c:v>0.30000000000000016</c:v>
                </c:pt>
                <c:pt idx="455">
                  <c:v>0.5</c:v>
                </c:pt>
                <c:pt idx="456">
                  <c:v>0.1</c:v>
                </c:pt>
                <c:pt idx="457">
                  <c:v>0.1</c:v>
                </c:pt>
                <c:pt idx="458">
                  <c:v>0.1</c:v>
                </c:pt>
                <c:pt idx="459">
                  <c:v>0.2</c:v>
                </c:pt>
                <c:pt idx="460">
                  <c:v>2.5</c:v>
                </c:pt>
                <c:pt idx="461">
                  <c:v>2</c:v>
                </c:pt>
                <c:pt idx="462">
                  <c:v>3</c:v>
                </c:pt>
                <c:pt idx="463">
                  <c:v>2.1</c:v>
                </c:pt>
                <c:pt idx="464">
                  <c:v>0.30000000000000016</c:v>
                </c:pt>
                <c:pt idx="465">
                  <c:v>0.1</c:v>
                </c:pt>
                <c:pt idx="466">
                  <c:v>0.1</c:v>
                </c:pt>
                <c:pt idx="467">
                  <c:v>4.2</c:v>
                </c:pt>
                <c:pt idx="468">
                  <c:v>3.5</c:v>
                </c:pt>
                <c:pt idx="469">
                  <c:v>3.6</c:v>
                </c:pt>
                <c:pt idx="470">
                  <c:v>0.30000000000000016</c:v>
                </c:pt>
                <c:pt idx="471">
                  <c:v>0.60000000000000031</c:v>
                </c:pt>
                <c:pt idx="472">
                  <c:v>0.2</c:v>
                </c:pt>
                <c:pt idx="473">
                  <c:v>0.1</c:v>
                </c:pt>
                <c:pt idx="474">
                  <c:v>4</c:v>
                </c:pt>
                <c:pt idx="475">
                  <c:v>2.1</c:v>
                </c:pt>
                <c:pt idx="476">
                  <c:v>2.1</c:v>
                </c:pt>
                <c:pt idx="477">
                  <c:v>5</c:v>
                </c:pt>
                <c:pt idx="478">
                  <c:v>2.5</c:v>
                </c:pt>
                <c:pt idx="479">
                  <c:v>2.1</c:v>
                </c:pt>
                <c:pt idx="480">
                  <c:v>3.1</c:v>
                </c:pt>
                <c:pt idx="481">
                  <c:v>4.0999999999999996</c:v>
                </c:pt>
                <c:pt idx="482">
                  <c:v>4.8</c:v>
                </c:pt>
                <c:pt idx="483">
                  <c:v>3.8</c:v>
                </c:pt>
                <c:pt idx="484">
                  <c:v>0.1</c:v>
                </c:pt>
                <c:pt idx="485">
                  <c:v>0.1</c:v>
                </c:pt>
                <c:pt idx="486">
                  <c:v>0.2</c:v>
                </c:pt>
                <c:pt idx="487">
                  <c:v>0.1</c:v>
                </c:pt>
                <c:pt idx="488">
                  <c:v>0.30000000000000016</c:v>
                </c:pt>
                <c:pt idx="489">
                  <c:v>2.6</c:v>
                </c:pt>
                <c:pt idx="490">
                  <c:v>3.5</c:v>
                </c:pt>
                <c:pt idx="491">
                  <c:v>4.0999999999999996</c:v>
                </c:pt>
                <c:pt idx="492">
                  <c:v>3.5</c:v>
                </c:pt>
                <c:pt idx="493">
                  <c:v>2.6</c:v>
                </c:pt>
                <c:pt idx="494">
                  <c:v>2.2000000000000002</c:v>
                </c:pt>
                <c:pt idx="495">
                  <c:v>2.1</c:v>
                </c:pt>
                <c:pt idx="496">
                  <c:v>0.30000000000000016</c:v>
                </c:pt>
                <c:pt idx="497">
                  <c:v>2.1</c:v>
                </c:pt>
                <c:pt idx="498">
                  <c:v>3.5</c:v>
                </c:pt>
                <c:pt idx="499">
                  <c:v>3.7</c:v>
                </c:pt>
                <c:pt idx="500">
                  <c:v>3.5</c:v>
                </c:pt>
                <c:pt idx="501">
                  <c:v>3.5</c:v>
                </c:pt>
                <c:pt idx="502">
                  <c:v>3.5</c:v>
                </c:pt>
                <c:pt idx="503">
                  <c:v>3.5</c:v>
                </c:pt>
                <c:pt idx="504">
                  <c:v>3.5</c:v>
                </c:pt>
                <c:pt idx="505">
                  <c:v>3.6</c:v>
                </c:pt>
                <c:pt idx="506">
                  <c:v>3.5</c:v>
                </c:pt>
                <c:pt idx="507">
                  <c:v>5</c:v>
                </c:pt>
                <c:pt idx="508">
                  <c:v>2.1</c:v>
                </c:pt>
                <c:pt idx="509">
                  <c:v>5</c:v>
                </c:pt>
                <c:pt idx="510">
                  <c:v>5</c:v>
                </c:pt>
                <c:pt idx="511">
                  <c:v>5</c:v>
                </c:pt>
                <c:pt idx="512">
                  <c:v>5</c:v>
                </c:pt>
                <c:pt idx="513">
                  <c:v>5</c:v>
                </c:pt>
                <c:pt idx="514">
                  <c:v>5</c:v>
                </c:pt>
                <c:pt idx="515">
                  <c:v>0.1</c:v>
                </c:pt>
                <c:pt idx="516">
                  <c:v>0.2</c:v>
                </c:pt>
                <c:pt idx="517">
                  <c:v>5</c:v>
                </c:pt>
                <c:pt idx="518">
                  <c:v>5</c:v>
                </c:pt>
                <c:pt idx="519">
                  <c:v>5</c:v>
                </c:pt>
                <c:pt idx="520">
                  <c:v>5.0999999999999996</c:v>
                </c:pt>
                <c:pt idx="521">
                  <c:v>5</c:v>
                </c:pt>
                <c:pt idx="522">
                  <c:v>5.0999999999999996</c:v>
                </c:pt>
                <c:pt idx="523">
                  <c:v>5</c:v>
                </c:pt>
                <c:pt idx="524">
                  <c:v>6.3</c:v>
                </c:pt>
                <c:pt idx="525">
                  <c:v>6.5</c:v>
                </c:pt>
                <c:pt idx="526">
                  <c:v>6.5</c:v>
                </c:pt>
                <c:pt idx="527">
                  <c:v>2.1</c:v>
                </c:pt>
                <c:pt idx="528">
                  <c:v>2.2000000000000002</c:v>
                </c:pt>
                <c:pt idx="529">
                  <c:v>0.2</c:v>
                </c:pt>
                <c:pt idx="530">
                  <c:v>0.2</c:v>
                </c:pt>
                <c:pt idx="531">
                  <c:v>0.1</c:v>
                </c:pt>
                <c:pt idx="532">
                  <c:v>0.2</c:v>
                </c:pt>
                <c:pt idx="533">
                  <c:v>0.30000000000000016</c:v>
                </c:pt>
                <c:pt idx="534">
                  <c:v>0.1</c:v>
                </c:pt>
                <c:pt idx="535">
                  <c:v>0.30000000000000016</c:v>
                </c:pt>
                <c:pt idx="536">
                  <c:v>0.1</c:v>
                </c:pt>
                <c:pt idx="537">
                  <c:v>0.1</c:v>
                </c:pt>
                <c:pt idx="538">
                  <c:v>0.30000000000000016</c:v>
                </c:pt>
                <c:pt idx="539">
                  <c:v>0</c:v>
                </c:pt>
                <c:pt idx="540">
                  <c:v>5.0999999999999996</c:v>
                </c:pt>
                <c:pt idx="541">
                  <c:v>5.0999999999999996</c:v>
                </c:pt>
                <c:pt idx="542">
                  <c:v>2.1</c:v>
                </c:pt>
                <c:pt idx="543">
                  <c:v>0.1</c:v>
                </c:pt>
                <c:pt idx="544">
                  <c:v>0.2</c:v>
                </c:pt>
                <c:pt idx="545">
                  <c:v>2.2000000000000002</c:v>
                </c:pt>
                <c:pt idx="546">
                  <c:v>2.1</c:v>
                </c:pt>
                <c:pt idx="547">
                  <c:v>3.6</c:v>
                </c:pt>
                <c:pt idx="548">
                  <c:v>0.1</c:v>
                </c:pt>
                <c:pt idx="549">
                  <c:v>0.60000000000000031</c:v>
                </c:pt>
                <c:pt idx="550">
                  <c:v>0.30000000000000016</c:v>
                </c:pt>
                <c:pt idx="551">
                  <c:v>0.60000000000000031</c:v>
                </c:pt>
                <c:pt idx="552">
                  <c:v>0.8</c:v>
                </c:pt>
                <c:pt idx="553">
                  <c:v>2.1</c:v>
                </c:pt>
                <c:pt idx="554">
                  <c:v>2.5</c:v>
                </c:pt>
                <c:pt idx="555">
                  <c:v>3.6</c:v>
                </c:pt>
                <c:pt idx="556">
                  <c:v>3.6</c:v>
                </c:pt>
                <c:pt idx="557">
                  <c:v>3.8</c:v>
                </c:pt>
                <c:pt idx="558">
                  <c:v>3.5</c:v>
                </c:pt>
                <c:pt idx="559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62-497C-ABE1-5525FABAB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878080"/>
        <c:axId val="62880000"/>
      </c:lineChart>
      <c:catAx>
        <c:axId val="62878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Denní doba</a:t>
                </a:r>
                <a:endParaRPr lang="en-US"/>
              </a:p>
            </c:rich>
          </c:tx>
          <c:overlay val="0"/>
        </c:title>
        <c:numFmt formatCode="h:mm;@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880000"/>
        <c:crosses val="autoZero"/>
        <c:auto val="1"/>
        <c:lblAlgn val="ctr"/>
        <c:lblOffset val="100"/>
        <c:tickLblSkip val="60"/>
        <c:tickMarkSkip val="1000"/>
        <c:noMultiLvlLbl val="0"/>
      </c:catAx>
      <c:valAx>
        <c:axId val="628800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Proud (A)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crossAx val="62878080"/>
        <c:crosses val="autoZero"/>
        <c:crossBetween val="between"/>
        <c:majorUnit val="2"/>
      </c:valAx>
      <c:spPr>
        <a:ln>
          <a:solidFill>
            <a:srgbClr val="002060"/>
          </a:solidFill>
        </a:ln>
      </c:spPr>
    </c:plotArea>
    <c:plotVisOnly val="1"/>
    <c:dispBlanksAs val="gap"/>
    <c:showDLblsOverMax val="0"/>
  </c:chart>
  <c:txPr>
    <a:bodyPr/>
    <a:lstStyle/>
    <a:p>
      <a:pPr algn="ctr">
        <a:defRPr lang="cs-CZ" sz="1000" b="1" i="0" u="none" strike="noStrike" kern="1200" baseline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pPr>
      <a:endParaRPr lang="cs-CZ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0.13775</cdr:x>
      <cdr:y>0.06164</cdr:y>
    </cdr:from>
    <cdr:to>
      <cdr:x>0.85629</cdr:x>
      <cdr:y>0.14902</cdr:y>
    </cdr:to>
    <cdr:grpSp>
      <cdr:nvGrpSpPr>
        <cdr:cNvPr id="8" name="Skupina 4">
          <a:extLst xmlns:a="http://schemas.openxmlformats.org/drawingml/2006/main">
            <a:ext uri="{FF2B5EF4-FFF2-40B4-BE49-F238E27FC236}">
              <a16:creationId xmlns:a16="http://schemas.microsoft.com/office/drawing/2014/main" id="{6ECDBD86-10F7-4F1D-A099-9E258E406F66}"/>
            </a:ext>
          </a:extLst>
        </cdr:cNvPr>
        <cdr:cNvGrpSpPr/>
      </cdr:nvGrpSpPr>
      <cdr:grpSpPr>
        <a:xfrm xmlns:a="http://schemas.openxmlformats.org/drawingml/2006/main">
          <a:off x="1060748" y="242481"/>
          <a:ext cx="5533138" cy="343738"/>
          <a:chOff x="1147268" y="238691"/>
          <a:chExt cx="4746349" cy="393542"/>
        </a:xfrm>
      </cdr:grpSpPr>
      <cdr:sp macro="" textlink="">
        <cdr:nvSpPr>
          <cdr:cNvPr id="2" name="TextovéPole 1"/>
          <cdr:cNvSpPr txBox="1"/>
        </cdr:nvSpPr>
        <cdr:spPr>
          <a:xfrm xmlns:a="http://schemas.openxmlformats.org/drawingml/2006/main">
            <a:off x="1147268" y="248604"/>
            <a:ext cx="1705841" cy="34397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cs-CZ" sz="1100" b="1" dirty="0"/>
              <a:t>jasno</a:t>
            </a:r>
            <a:r>
              <a:rPr lang="cs-CZ" sz="1100" dirty="0"/>
              <a:t>	</a:t>
            </a:r>
          </a:p>
        </cdr:txBody>
      </cdr:sp>
      <cdr:sp macro="" textlink="">
        <cdr:nvSpPr>
          <cdr:cNvPr id="3" name="TextovéPole 2"/>
          <cdr:cNvSpPr txBox="1"/>
        </cdr:nvSpPr>
        <cdr:spPr>
          <a:xfrm xmlns:a="http://schemas.openxmlformats.org/drawingml/2006/main">
            <a:off x="3508904" y="268431"/>
            <a:ext cx="565144" cy="26843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cs-CZ" sz="1100" b="1" dirty="0"/>
              <a:t>noc</a:t>
            </a:r>
          </a:p>
        </cdr:txBody>
      </cdr:sp>
      <cdr:sp macro="" textlink="">
        <cdr:nvSpPr>
          <cdr:cNvPr id="4" name="TextovéPole 3"/>
          <cdr:cNvSpPr txBox="1"/>
        </cdr:nvSpPr>
        <cdr:spPr>
          <a:xfrm xmlns:a="http://schemas.openxmlformats.org/drawingml/2006/main">
            <a:off x="4927694" y="238691"/>
            <a:ext cx="965923" cy="39354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cs-CZ" sz="1100" b="1" dirty="0"/>
              <a:t>polojasno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61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3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297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2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48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022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895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5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02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7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81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04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93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57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54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04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91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29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225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03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673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857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72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39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40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408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878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197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479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61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792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042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24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3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516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49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636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29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2298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6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94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597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749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040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707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882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881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59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167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1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1264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01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11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63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203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64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7014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65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400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66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048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67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528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69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70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8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5613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71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737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72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94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7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10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Obdélník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Obdélník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Šestý</a:t>
            </a:r>
          </a:p>
          <a:p>
            <a:pPr lvl="6"/>
            <a:r>
              <a:rPr lang="cs-CZ" dirty="0"/>
              <a:t>Sedmý</a:t>
            </a:r>
          </a:p>
          <a:p>
            <a:pPr lvl="7"/>
            <a:r>
              <a:rPr lang="cs-CZ" dirty="0"/>
              <a:t>Osmý</a:t>
            </a:r>
          </a:p>
          <a:p>
            <a:pPr lvl="8"/>
            <a:r>
              <a:rPr lang="cs-CZ" dirty="0"/>
              <a:t>Devátý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cs-CZ" smtClean="0"/>
              <a:pPr/>
              <a:t>27.11.2017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p:transition spd="slow">
    <p:fade/>
  </p:transition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emf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emf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emf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emf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emf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emf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emf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emf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emf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2000">
              <a:schemeClr val="bg2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23992" y="6231492"/>
            <a:ext cx="2483769" cy="576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400" b="0" i="0" dirty="0">
                <a:solidFill>
                  <a:schemeClr val="bg1"/>
                </a:solidFill>
                <a:latin typeface="Corbel"/>
                <a:ea typeface="+mj-ea"/>
                <a:cs typeface="+mj-cs"/>
              </a:rPr>
              <a:t>merim@svetlo.cz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2855640" y="6231428"/>
            <a:ext cx="3012327" cy="576064"/>
          </a:xfrm>
        </p:spPr>
        <p:txBody>
          <a:bodyPr anchor="b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800" b="0" i="0" baseline="0" dirty="0">
                <a:solidFill>
                  <a:schemeClr val="bg1"/>
                </a:solidFill>
              </a:rPr>
              <a:t>Ing. Pavel Novotný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000"/>
            <a:ext cx="2252792" cy="2052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55640" y="4869160"/>
            <a:ext cx="5652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Světelný technik v praxi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7F4CCA-E537-4874-9D54-EE4E191D3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777" y="4797152"/>
            <a:ext cx="3303223" cy="20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062CFDA-6CA3-4EA0-B589-D89112CCF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08" y="1268760"/>
            <a:ext cx="5718544" cy="32189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B558F6-C6C9-4366-A803-873F3EE95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80" y="1268760"/>
            <a:ext cx="4895512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67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062CFDA-6CA3-4EA0-B589-D89112CCF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08" y="1268760"/>
            <a:ext cx="5718544" cy="32189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B558F6-C6C9-4366-A803-873F3EE95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660" y="4570449"/>
            <a:ext cx="2448272" cy="16342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9C1D6B-106D-4622-9479-F634C12F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660" y="1268760"/>
            <a:ext cx="4370951" cy="32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5873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7A4726-01FF-4F3A-B296-F3D5C7245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1124744"/>
            <a:ext cx="5547841" cy="36823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499081-7ACC-407C-B15F-F25492376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048" y="1148845"/>
            <a:ext cx="3608102" cy="24239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3EFAB6-44DE-47DB-AF9C-05A6B482F3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125" y="3722480"/>
            <a:ext cx="3243353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730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499081-7ACC-407C-B15F-F25492376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1148845"/>
            <a:ext cx="3608102" cy="24239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3EFAB6-44DE-47DB-AF9C-05A6B482F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125" y="3722480"/>
            <a:ext cx="3243353" cy="24325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52C057-56CE-4819-A49A-D9EC89442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28" y="998678"/>
            <a:ext cx="5261304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336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034449-30CD-4C80-B9BD-3503A1780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15" y="1556792"/>
            <a:ext cx="4962574" cy="27373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FBD698-94F8-4746-A175-1F5BBDF4D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831" y="1412776"/>
            <a:ext cx="3706689" cy="16887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8AB8CD5-3B34-4EDA-911B-6D15522CB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144" y="3270705"/>
            <a:ext cx="3773751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1596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D90BB9-C695-459F-BE73-72A00B8AA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87" y="944664"/>
            <a:ext cx="11193226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25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DFECA-8A41-4B58-B452-CDC2B22B2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3432" y="1196752"/>
            <a:ext cx="361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paskyled.cz/fotky17526/colour-temperature.JPG">
            <a:extLst>
              <a:ext uri="{FF2B5EF4-FFF2-40B4-BE49-F238E27FC236}">
                <a16:creationId xmlns:a16="http://schemas.microsoft.com/office/drawing/2014/main" id="{A2656960-EC78-4F71-9BEF-16D4ED84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3432" y="2636912"/>
            <a:ext cx="3456384" cy="3585999"/>
          </a:xfrm>
          <a:prstGeom prst="rect">
            <a:avLst/>
          </a:prstGeom>
          <a:noFill/>
        </p:spPr>
      </p:pic>
      <p:pic>
        <p:nvPicPr>
          <p:cNvPr id="10" name="Picture 10" descr="http://www.ledinnovation.cz/images/tch.jpg">
            <a:extLst>
              <a:ext uri="{FF2B5EF4-FFF2-40B4-BE49-F238E27FC236}">
                <a16:creationId xmlns:a16="http://schemas.microsoft.com/office/drawing/2014/main" id="{60E91516-9C6C-4DD3-9069-D4714A17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3912" y="1484784"/>
            <a:ext cx="5394367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54198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 fontScale="9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Legislativa, normy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E6B2737-6D76-4AED-AA94-D1F61077343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59496" y="1853458"/>
            <a:ext cx="77724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</a:rPr>
              <a:t>České technické normy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kategorie: 36 – Elektrotechnika</a:t>
            </a:r>
            <a:br>
              <a:rPr lang="cs-CZ" sz="2400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3604 – vnitřní a venkovní osvětlení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9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 fontScale="9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Legislativa, normy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2694A43-A00A-4C73-AA66-3CACE9A4110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043005" y="1340768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Vnitřní osvětlování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Venkovní osvětlování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Osvětlení sportovišť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Nouzové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Osvětlení komunikací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Měření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Denní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3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Návrhy a výpočty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44EBDD1-4448-46AF-90E2-803FA9C4BEE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043005" y="1340768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Dialux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Relux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BuildingDesign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79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6000" y="44624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Kdo je světelný technik?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9E4A4F1-BAEF-4A1E-BF76-9D4A58586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92" y="1556792"/>
            <a:ext cx="6200775" cy="24479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B39EDE-8FFE-41E8-85B9-35E0034C7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96" y="1078334"/>
            <a:ext cx="11039475" cy="13239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386B54-FCF5-4123-AB40-B58413218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96" y="2565303"/>
            <a:ext cx="110680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5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Návrhy a výpočty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44EBDD1-4448-46AF-90E2-803FA9C4BEE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043005" y="1340768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Zadání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Výkresy,</a:t>
            </a:r>
            <a:r>
              <a:rPr kumimoji="0" lang="cs-CZ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nejlépe v DWG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Tabulku zatřídění místností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Protokol určení vnějších vlivů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Doplňující informace….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66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Návrhy a výpočty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343A51-F9B0-4C00-AD27-798112CD1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900000"/>
            <a:ext cx="835439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9785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Návrhy a výpočty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ECD7243-A94E-4120-A1F0-EBE0233D1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900000"/>
            <a:ext cx="1105954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Návrhy a výpočty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94BF04-6F1E-42FA-9422-5F18E5A5B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0" y="900000"/>
            <a:ext cx="860021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23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44EBDD1-4448-46AF-90E2-803FA9C4BEE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127448" y="1340768"/>
            <a:ext cx="108012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Měření denní složky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Měření umělého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Měření nouzového osvětlení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Měření barevného podání </a:t>
            </a: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Ra</a:t>
            </a: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a teploty</a:t>
            </a:r>
            <a:r>
              <a:rPr kumimoji="0" lang="cs-CZ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chromatičnosti </a:t>
            </a:r>
            <a:r>
              <a:rPr kumimoji="0" lang="cs-CZ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Tc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Měření jasů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Speciální měření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45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44EBDD1-4448-46AF-90E2-803FA9C4BEE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127448" y="1340768"/>
            <a:ext cx="108012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Luxmetr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Spektrometr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M</a:t>
            </a: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etr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Teploměr a ampérmetr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Stativ, desky, svačinu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cs-CZ" kern="0" dirty="0">
                <a:solidFill>
                  <a:srgbClr val="002060"/>
                </a:solidFill>
                <a:latin typeface="Arial"/>
              </a:rPr>
              <a:t>Přilbu, vestu, přezůvky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Rozměřovací</a:t>
            </a: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body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096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denní složky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62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Obloha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Zataženo, polojasno, jasno</a:t>
            </a:r>
            <a:endParaRPr lang="cs-CZ" sz="24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08000" y="1447880"/>
            <a:ext cx="6227000" cy="466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96000" y="1440000"/>
            <a:ext cx="547260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Novotny\Documents\Korespondence\Přednášky\Dlouhé stráně 2013\Denní v praxi\Denní - prezentace\jasná obloha.jpg"/>
          <p:cNvPicPr>
            <a:picLocks noChangeAspect="1" noChangeArrowheads="1"/>
          </p:cNvPicPr>
          <p:nvPr/>
        </p:nvPicPr>
        <p:blipFill>
          <a:blip r:embed="rId5" cstate="print"/>
          <a:srcRect l="21926" r="14989"/>
          <a:stretch>
            <a:fillRect/>
          </a:stretch>
        </p:blipFill>
        <p:spPr bwMode="auto">
          <a:xfrm>
            <a:off x="7416000" y="1440000"/>
            <a:ext cx="3936544" cy="4680000"/>
          </a:xfrm>
          <a:prstGeom prst="rect">
            <a:avLst/>
          </a:prstGeom>
          <a:noFill/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58D970-2AB1-46E0-81B4-FC5311DF4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Obloha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800768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Jasno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36000" y="1440000"/>
            <a:ext cx="756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Průběh hodnot na horizontálním a vertikálních čidlech venkovní osvětlenosti</a:t>
            </a:r>
          </a:p>
        </p:txBody>
      </p:sp>
      <p:graphicFrame>
        <p:nvGraphicFramePr>
          <p:cNvPr id="12" name="Graf 11"/>
          <p:cNvGraphicFramePr/>
          <p:nvPr/>
        </p:nvGraphicFramePr>
        <p:xfrm>
          <a:off x="4007768" y="1772817"/>
          <a:ext cx="72183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000" y="1440000"/>
            <a:ext cx="292772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7E7C19-D896-4404-A251-EA56AE5EB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Obloha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836712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Zataženo</a:t>
            </a:r>
            <a:endParaRPr lang="cs-CZ" sz="2400" dirty="0"/>
          </a:p>
        </p:txBody>
      </p:sp>
      <p:pic>
        <p:nvPicPr>
          <p:cNvPr id="30722" name="Picture 2" descr="DSC013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08000" y="1439999"/>
            <a:ext cx="26325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af 10"/>
          <p:cNvGraphicFramePr/>
          <p:nvPr/>
        </p:nvGraphicFramePr>
        <p:xfrm>
          <a:off x="4007768" y="1844824"/>
          <a:ext cx="6174432" cy="40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3936000" y="1440000"/>
            <a:ext cx="756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Průběh hodnot na horizontálním a vertikálních čidlech venkovní osvětlenosti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4BD7224-A920-497C-99A9-8764C2E07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6000" y="44624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dělá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světelný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technik?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210967D-B1FE-496F-B9B5-ECF73CDC365D}"/>
              </a:ext>
            </a:extLst>
          </p:cNvPr>
          <p:cNvSpPr txBox="1"/>
          <p:nvPr/>
        </p:nvSpPr>
        <p:spPr>
          <a:xfrm>
            <a:off x="551384" y="1016631"/>
            <a:ext cx="7272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Měří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Nastavuje řídící systémy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Navrhuje a počítá světelné soustavy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Konzultuje s investorem, architektem, projektantem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Provádí výpočty denní složky osvětlení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A stále něco studuje </a:t>
            </a: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Normy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Teorii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Výpočetní programy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Technické novinky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Nabídky výrobců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Řídící systémy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Nabídky a praktiky šmejdů a podvodníků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69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Žaluzie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</a:rPr>
              <a:t>Stíní, pomáhají, mění</a:t>
            </a:r>
            <a:endParaRPr lang="cs-CZ" sz="2400" dirty="0"/>
          </a:p>
        </p:txBody>
      </p:sp>
      <p:pic>
        <p:nvPicPr>
          <p:cNvPr id="11" name="Obrázek 10" descr="IMAG0533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tretch>
            <a:fillRect/>
          </a:stretch>
        </p:blipFill>
        <p:spPr>
          <a:xfrm>
            <a:off x="8640000" y="1440000"/>
            <a:ext cx="2632500" cy="4680000"/>
          </a:xfrm>
          <a:prstGeom prst="rect">
            <a:avLst/>
          </a:prstGeom>
        </p:spPr>
      </p:pic>
      <p:graphicFrame>
        <p:nvGraphicFramePr>
          <p:cNvPr id="10" name="Chart 2"/>
          <p:cNvGraphicFramePr>
            <a:graphicFrameLocks/>
          </p:cNvGraphicFramePr>
          <p:nvPr/>
        </p:nvGraphicFramePr>
        <p:xfrm>
          <a:off x="1415480" y="2132856"/>
          <a:ext cx="583264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1368000" y="1440000"/>
            <a:ext cx="542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Složka denní osvětlenosti v závislosti na natočení žaluzií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B3CE57-A641-4025-8D69-E2107076C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Pracoviště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</a:rPr>
              <a:t>se sdruženým osvětlením</a:t>
            </a:r>
            <a:endParaRPr lang="cs-CZ" sz="2400" dirty="0"/>
          </a:p>
        </p:txBody>
      </p:sp>
      <p:pic>
        <p:nvPicPr>
          <p:cNvPr id="35844" name="Picture 4" descr="C:\Users\Novotny\Documents\Korespondence\Přednášky\Dlouhé stráně 2013\Denní v praxi\DSC01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2492896"/>
            <a:ext cx="5040000" cy="3780000"/>
          </a:xfrm>
          <a:prstGeom prst="rect">
            <a:avLst/>
          </a:prstGeom>
          <a:noFill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915" y="2492896"/>
            <a:ext cx="499766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ovéPole 15"/>
          <p:cNvSpPr txBox="1"/>
          <p:nvPr/>
        </p:nvSpPr>
        <p:spPr>
          <a:xfrm>
            <a:off x="3287688" y="1196752"/>
            <a:ext cx="538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Správná orientace pracovišť kolmo k okenním otvorům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CA852E3-6090-46BA-9834-A468DC9B3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Pracoviště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</a:rPr>
              <a:t>se sdruženým osvětlením</a:t>
            </a:r>
            <a:endParaRPr lang="cs-CZ" sz="2400" dirty="0"/>
          </a:p>
        </p:txBody>
      </p:sp>
      <p:pic>
        <p:nvPicPr>
          <p:cNvPr id="35844" name="Picture 4" descr="C:\Users\Novotny\Documents\Korespondence\Přednášky\Dlouhé stráně 2013\Denní v praxi\DSC0129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 bwMode="auto">
          <a:xfrm>
            <a:off x="2136000" y="1800000"/>
            <a:ext cx="7680000" cy="4320000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3287688" y="1196752"/>
            <a:ext cx="57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Chybná orientace pracovišť  rovnoběžně s okenními otvory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B629E1-22FF-4A94-9D4F-7E206C16A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Lidská tvořivost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</a:rPr>
              <a:t>Vždy překvapující a nevyzpytatelná</a:t>
            </a:r>
            <a:endParaRPr lang="cs-CZ" sz="2400" dirty="0"/>
          </a:p>
        </p:txBody>
      </p:sp>
      <p:pic>
        <p:nvPicPr>
          <p:cNvPr id="35844" name="Picture 4" descr="C:\Users\Novotny\Documents\Korespondence\Přednášky\Dlouhé stráně 2013\Denní v praxi\DSC0129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6000" y="1801067"/>
            <a:ext cx="7680000" cy="4317866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6173FD1-1F48-4CEF-B620-EBB57A09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Ovlivnění okolím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r>
              <a:rPr lang="cs-CZ" sz="2400" dirty="0">
                <a:solidFill>
                  <a:schemeClr val="accent3"/>
                </a:solidFill>
              </a:rPr>
              <a:t>počítejme s ním</a:t>
            </a:r>
            <a:endParaRPr lang="cs-CZ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1440000"/>
            <a:ext cx="512395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r="6466"/>
          <a:stretch/>
        </p:blipFill>
        <p:spPr bwMode="auto">
          <a:xfrm>
            <a:off x="6120000" y="1440000"/>
            <a:ext cx="5232584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67433A3-BA07-47C2-B8A2-84BA08206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1396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C54EFF-B026-4B67-8187-458886308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585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4FB50EA-AB32-4BDE-8748-DEB7A7D65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8582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AA7C5-C2FA-4CFF-BBAB-51FF78F41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8427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35C0173-D44E-45E2-85D0-B78C5B1F5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846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172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8AE194-5042-439F-8E07-6F5DAB4AC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3016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3EC4A60-5BF6-4BB0-9B44-81B5B6F00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1987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2DB601-BB44-49BB-B047-3ADAE3219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5701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970A95-ED6E-4111-98A4-EA5211FB4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7459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17CA5C-AAE5-46A8-B6B2-251767F9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824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F40CD1-1022-4A5C-8900-84F5DCD74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35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8D86FF1-A7E0-4B32-B73A-4AA43B5C3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3642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31DF90-4CBA-4102-B1A0-94C715743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4050000" cy="540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04E35D7-C97A-40F2-A912-964DF13AD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900000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3904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A02D9E-B883-4D4B-AD61-24CD9CB1F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052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887EE4-167C-4C43-940B-83266FA2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061" y="844966"/>
            <a:ext cx="6928283" cy="54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98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A05E76-3E05-4569-B79A-046AD24CA1E6}"/>
              </a:ext>
            </a:extLst>
          </p:cNvPr>
          <p:cNvSpPr txBox="1"/>
          <p:nvPr/>
        </p:nvSpPr>
        <p:spPr>
          <a:xfrm>
            <a:off x="1631504" y="2204864"/>
            <a:ext cx="19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Poslal jsi luxmetr ?</a:t>
            </a:r>
          </a:p>
        </p:txBody>
      </p:sp>
    </p:spTree>
    <p:extLst>
      <p:ext uri="{BB962C8B-B14F-4D97-AF65-F5344CB8AC3E}">
        <p14:creationId xmlns:p14="http://schemas.microsoft.com/office/powerpoint/2010/main" val="1040231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FA3AFB-2670-47CB-886A-51CE2FFD3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99" y="745807"/>
            <a:ext cx="7059138" cy="55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85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umělého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5CA885-2564-4B8B-8821-560BFB3D8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832" y="782962"/>
            <a:ext cx="6820271" cy="53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4170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dirty="0">
                <a:solidFill>
                  <a:schemeClr val="accent3"/>
                </a:solidFill>
                <a:latin typeface="Corbel"/>
              </a:rPr>
              <a:t>nouzov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5351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dirty="0">
                <a:solidFill>
                  <a:schemeClr val="accent3"/>
                </a:solidFill>
                <a:latin typeface="Corbel"/>
              </a:rPr>
              <a:t>nouzov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081084-838A-4949-9240-9E4CAA67D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246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dirty="0">
                <a:solidFill>
                  <a:schemeClr val="accent3"/>
                </a:solidFill>
                <a:latin typeface="Corbel"/>
              </a:rPr>
              <a:t>nouzov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CE583F-7592-4C54-A6EC-D5CA12923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206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dirty="0">
                <a:solidFill>
                  <a:schemeClr val="accent3"/>
                </a:solidFill>
                <a:latin typeface="Corbel"/>
              </a:rPr>
              <a:t>nouzov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ého osvětlení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6AEE88-6E10-4E1B-AE80-5D45173A8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900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411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48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275DCE-D5D7-4544-985E-96B419BDB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0" y="900000"/>
            <a:ext cx="55252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1114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361862-C45E-401F-BC7E-4073E6AAF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06985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823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A38045-4174-4DC5-90D2-5F451B970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5252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06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08C0B9-BB5B-47E2-96A7-5BCF2ED8E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44" y="1412776"/>
            <a:ext cx="4084674" cy="35298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81BCEC-7867-43A6-BA8C-045CA7BC1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639" y="1412775"/>
            <a:ext cx="3046713" cy="25255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82F817-98C7-4DCB-99B3-9D99CADAB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058" y="4114279"/>
            <a:ext cx="3097036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04770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E97879-BFAE-4314-9B03-1929B87A9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9502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543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72F345-1284-47C2-AC32-9E23743C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6187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8645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B94901-ACA9-47EA-B3A8-8775CD105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81037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59949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BAEB9E-5FF0-453E-90E0-378CF8A3D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94420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6346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Měření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Ra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a </a:t>
            </a: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Tc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9E2144-F989-4A18-AF7A-47C937D79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900000"/>
            <a:ext cx="86002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0557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accent3"/>
                </a:solidFill>
                <a:latin typeface="Corbel"/>
              </a:rPr>
              <a:t>Jasová analýza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8903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accent3"/>
                </a:solidFill>
                <a:latin typeface="Corbel"/>
              </a:rPr>
              <a:t>Jasová analýza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1F5B91-1360-4E53-A27F-DF035620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40" y="1451495"/>
            <a:ext cx="11206158" cy="29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809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448" y="26671"/>
            <a:ext cx="9361040" cy="900000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accent3"/>
                </a:solidFill>
                <a:latin typeface="Corbel"/>
              </a:rPr>
              <a:t>Speciální m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ěření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531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Ověření a kontroly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endParaRPr lang="cs-CZ" sz="2400" dirty="0"/>
          </a:p>
        </p:txBody>
      </p:sp>
      <p:graphicFrame>
        <p:nvGraphicFramePr>
          <p:cNvPr id="9" name="Graf 8"/>
          <p:cNvGraphicFramePr/>
          <p:nvPr/>
        </p:nvGraphicFramePr>
        <p:xfrm>
          <a:off x="2423592" y="2060848"/>
          <a:ext cx="741682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647728" y="1052736"/>
            <a:ext cx="4913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Kontrola intenzity osvětlení během pracovní doby</a:t>
            </a:r>
          </a:p>
          <a:p>
            <a:r>
              <a:rPr lang="cs-CZ" dirty="0">
                <a:solidFill>
                  <a:srgbClr val="002060"/>
                </a:solidFill>
              </a:rPr>
              <a:t>LUX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  <a:latin typeface="Calibri" pitchFamily="34" charset="0"/>
              </a:rPr>
              <a:t>1 </a:t>
            </a:r>
            <a:r>
              <a:rPr lang="cs-CZ" dirty="0">
                <a:solidFill>
                  <a:srgbClr val="002060"/>
                </a:solidFill>
              </a:rPr>
              <a:t>pracoviště v I.NP na severní straně budovy</a:t>
            </a:r>
          </a:p>
          <a:p>
            <a:r>
              <a:rPr lang="cs-CZ" dirty="0">
                <a:solidFill>
                  <a:srgbClr val="002060"/>
                </a:solidFill>
              </a:rPr>
              <a:t>LUX </a:t>
            </a:r>
            <a:r>
              <a:rPr lang="cs-CZ" dirty="0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cs-CZ" dirty="0">
                <a:solidFill>
                  <a:srgbClr val="002060"/>
                </a:solidFill>
              </a:rPr>
              <a:t> pracoviště ve IV.NP na jižní straně budovy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CDB1E1A-D519-47ED-BEAA-96A6F27F0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 err="1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Meteostanice</a:t>
            </a:r>
            <a:endParaRPr lang="cs-CZ" sz="5200" b="0" i="0" dirty="0">
              <a:solidFill>
                <a:schemeClr val="accent3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20000"/>
            <a:ext cx="4318811" cy="540000"/>
          </a:xfrm>
          <a:prstGeom prst="rect">
            <a:avLst/>
          </a:prstGeom>
        </p:spPr>
        <p:txBody>
          <a:bodyPr wrap="none" anchor="t" anchorCtr="1">
            <a:spAutoFit/>
          </a:bodyPr>
          <a:lstStyle/>
          <a:p>
            <a:r>
              <a:rPr lang="cs-CZ" sz="240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Oči a uši inteligentních systémů</a:t>
            </a:r>
            <a:r>
              <a:rPr lang="cs-CZ" sz="2400" dirty="0"/>
              <a:t>  </a:t>
            </a:r>
          </a:p>
        </p:txBody>
      </p:sp>
      <p:pic>
        <p:nvPicPr>
          <p:cNvPr id="30722" name="Picture 2" descr="DSC013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440000"/>
            <a:ext cx="382389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IMAG05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00" y="1440000"/>
            <a:ext cx="642480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629CAE0-D8EC-4C18-94AA-B3B73610F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D642084-0BA8-48C2-B6DB-306BB2724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993" y="1340768"/>
            <a:ext cx="4352058" cy="3312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11A882-AD8D-4B0E-9088-D6BD8DD06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052" y="1268760"/>
            <a:ext cx="4690948" cy="32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7970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Ověření a kontroly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343472" y="1052736"/>
            <a:ext cx="1036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Současně zaznamenaný průběh venkovní osvětlenosti, vybraného pracoviště a proudu osvětlovací soustavy</a:t>
            </a:r>
          </a:p>
        </p:txBody>
      </p:sp>
      <p:graphicFrame>
        <p:nvGraphicFramePr>
          <p:cNvPr id="11" name="Graf 10"/>
          <p:cNvGraphicFramePr/>
          <p:nvPr/>
        </p:nvGraphicFramePr>
        <p:xfrm>
          <a:off x="2495600" y="1700808"/>
          <a:ext cx="7477125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2BCEC28-B4C3-4DAA-B939-16264574D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0"/>
            <a:ext cx="9360000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Ověření a kontroly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36000" y="719999"/>
            <a:ext cx="4320000" cy="540000"/>
          </a:xfrm>
          <a:prstGeom prst="rect">
            <a:avLst/>
          </a:prstGeom>
        </p:spPr>
        <p:txBody>
          <a:bodyPr wrap="none" anchor="t" anchorCtr="1">
            <a:noAutofit/>
          </a:bodyPr>
          <a:lstStyle/>
          <a:p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343472" y="1052736"/>
            <a:ext cx="920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Průběh proudu řízené osvětlovací soustavy ve výrobním objektu s horními osvětlovacími otvory</a:t>
            </a:r>
          </a:p>
        </p:txBody>
      </p:sp>
      <p:graphicFrame>
        <p:nvGraphicFramePr>
          <p:cNvPr id="12" name="Graf 11"/>
          <p:cNvGraphicFramePr>
            <a:graphicFrameLocks/>
          </p:cNvGraphicFramePr>
          <p:nvPr/>
        </p:nvGraphicFramePr>
        <p:xfrm>
          <a:off x="2279576" y="2132856"/>
          <a:ext cx="7700529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/>
          <a:srcRect b="40668"/>
          <a:stretch>
            <a:fillRect/>
          </a:stretch>
        </p:blipFill>
        <p:spPr>
          <a:xfrm>
            <a:off x="11448000" y="6165304"/>
            <a:ext cx="749489" cy="6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2E092D2-C1CE-4D00-BED9-10D3A7DF2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179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Ing. Pavel Novotný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976501" y="6381328"/>
            <a:ext cx="10376083" cy="136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Nadpis 1"/>
          <p:cNvSpPr txBox="1">
            <a:spLocks/>
          </p:cNvSpPr>
          <p:nvPr/>
        </p:nvSpPr>
        <p:spPr>
          <a:xfrm>
            <a:off x="1415480" y="2184102"/>
            <a:ext cx="9144000" cy="836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cs-CZ" spc="70" dirty="0">
                <a:solidFill>
                  <a:schemeClr val="accent3"/>
                </a:solidFill>
                <a:latin typeface="Gill Sans MT" panose="020B0502020104020203" pitchFamily="34" charset="-18"/>
              </a:rPr>
              <a:t>Děkuji za pozornost</a:t>
            </a:r>
            <a:endParaRPr lang="cs-CZ" b="1" spc="70" dirty="0">
              <a:solidFill>
                <a:schemeClr val="accent3"/>
              </a:solidFill>
              <a:latin typeface="Gill Sans MT" panose="020B0502020104020203" pitchFamily="34" charset="-18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rcRect b="40668"/>
          <a:stretch>
            <a:fillRect/>
          </a:stretch>
        </p:blipFill>
        <p:spPr>
          <a:xfrm>
            <a:off x="11448000" y="6120000"/>
            <a:ext cx="749489" cy="684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42175B-19F4-44FB-92F3-78BC577A2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0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D642084-0BA8-48C2-B6DB-306BB2724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1268760"/>
            <a:ext cx="2335401" cy="17774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11A882-AD8D-4B0E-9088-D6BD8DD06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052" y="1268760"/>
            <a:ext cx="2530708" cy="1777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CD8B3F-512E-42F3-8897-28956A483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3386" y="3052517"/>
            <a:ext cx="4054191" cy="31701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7E6D6C-69C9-4CD2-BC08-CA9BC3B22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120" y="2741161"/>
            <a:ext cx="3519225" cy="33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849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9616" y="26671"/>
            <a:ext cx="4968032" cy="9000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Co je </a:t>
            </a:r>
            <a:r>
              <a:rPr lang="cs-CZ" sz="5200" b="0" i="0" dirty="0">
                <a:solidFill>
                  <a:srgbClr val="FF0000"/>
                </a:solidFill>
                <a:latin typeface="Corbel"/>
                <a:ea typeface="+mj-ea"/>
                <a:cs typeface="+mj-cs"/>
              </a:rPr>
              <a:t>světlo</a:t>
            </a:r>
            <a:r>
              <a:rPr lang="cs-CZ" sz="5200" b="0" i="0" dirty="0">
                <a:solidFill>
                  <a:schemeClr val="accent3"/>
                </a:solidFill>
                <a:latin typeface="Corbel"/>
                <a:ea typeface="+mj-ea"/>
                <a:cs typeface="+mj-cs"/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415480" y="6453336"/>
            <a:ext cx="9144000" cy="3554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1600" dirty="0">
                <a:solidFill>
                  <a:schemeClr val="accent3"/>
                </a:solidFill>
                <a:latin typeface="Calibri" panose="020F0502020204030204" pitchFamily="34" charset="0"/>
              </a:rPr>
              <a:t>Praha 28.11.2017    </a:t>
            </a:r>
            <a:r>
              <a:rPr lang="cs-CZ" sz="1600" b="0" i="0" baseline="0" dirty="0">
                <a:solidFill>
                  <a:schemeClr val="accent3"/>
                </a:solidFill>
                <a:latin typeface="Calibri" panose="020F0502020204030204" pitchFamily="34" charset="0"/>
              </a:rPr>
              <a:t>Ing. Pavel Novotný</a:t>
            </a:r>
          </a:p>
        </p:txBody>
      </p:sp>
      <p:cxnSp>
        <p:nvCxnSpPr>
          <p:cNvPr id="6" name="Přímá spojnice 5"/>
          <p:cNvCxnSpPr>
            <a:cxnSpLocks/>
          </p:cNvCxnSpPr>
          <p:nvPr/>
        </p:nvCxnSpPr>
        <p:spPr>
          <a:xfrm>
            <a:off x="976501" y="6381328"/>
            <a:ext cx="99945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" y="6120680"/>
            <a:ext cx="760477" cy="692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96B1B4-786D-40F3-A937-F75E6CA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6157352"/>
            <a:ext cx="1047838" cy="647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D642084-0BA8-48C2-B6DB-306BB2724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129" y="1311464"/>
            <a:ext cx="2335401" cy="17774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11A882-AD8D-4B0E-9088-D6BD8DD06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01" y="1268760"/>
            <a:ext cx="2530708" cy="1777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CD8B3F-512E-42F3-8897-28956A483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01" y="3429000"/>
            <a:ext cx="2415292" cy="1888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7E6D6C-69C9-4CD2-BC08-CA9BC3B22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760" y="3394753"/>
            <a:ext cx="2160240" cy="20744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F3A8FB5-5DEE-488F-AA58-BDFFF1FD4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530" y="1745786"/>
            <a:ext cx="586486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4725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ProjectPlan_TP103417270.potx" id="{F403D0C8-5EEA-409C-92AB-89F2EA738257}" vid="{7180AA9D-811A-47F3-BC03-CE4EC7596B10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149403-D037-43A9-A21D-FD77B9907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obchodního projektového plánu (širokoúhlá)</Template>
  <TotalTime>0</TotalTime>
  <Words>1025</Words>
  <Application>Microsoft Office PowerPoint</Application>
  <PresentationFormat>Širokoúhlá obrazovka</PresentationFormat>
  <Paragraphs>297</Paragraphs>
  <Slides>72</Slides>
  <Notes>71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9" baseType="lpstr">
      <vt:lpstr>Arial</vt:lpstr>
      <vt:lpstr>Calibri</vt:lpstr>
      <vt:lpstr>Corbel</vt:lpstr>
      <vt:lpstr>Euphemia</vt:lpstr>
      <vt:lpstr>Gill Sans MT</vt:lpstr>
      <vt:lpstr>Wingdings</vt:lpstr>
      <vt:lpstr>Banded Design Blue 16x9</vt:lpstr>
      <vt:lpstr>merim@svetlo.cz</vt:lpstr>
      <vt:lpstr>Kdo je světelný technik?</vt:lpstr>
      <vt:lpstr>Co dělá světelný technik?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Co je světlo ?</vt:lpstr>
      <vt:lpstr>Legislativa, normy</vt:lpstr>
      <vt:lpstr>Legislativa, normy</vt:lpstr>
      <vt:lpstr>Návrhy a výpočty</vt:lpstr>
      <vt:lpstr>Návrhy a výpočty</vt:lpstr>
      <vt:lpstr>Návrhy a výpočty</vt:lpstr>
      <vt:lpstr>Návrhy a výpočty</vt:lpstr>
      <vt:lpstr>Návrhy a výpočty</vt:lpstr>
      <vt:lpstr>Měření osvětlení</vt:lpstr>
      <vt:lpstr>Měření osvětlení</vt:lpstr>
      <vt:lpstr>Měření denní složky osvětlení</vt:lpstr>
      <vt:lpstr>Obloha</vt:lpstr>
      <vt:lpstr>Obloha</vt:lpstr>
      <vt:lpstr>Obloha</vt:lpstr>
      <vt:lpstr>Žaluzie</vt:lpstr>
      <vt:lpstr>Pracoviště</vt:lpstr>
      <vt:lpstr>Pracoviště</vt:lpstr>
      <vt:lpstr>Lidská tvořivost</vt:lpstr>
      <vt:lpstr>Ovlivnění okolím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umělého osvětlení</vt:lpstr>
      <vt:lpstr>Měření nouzového osvětlení</vt:lpstr>
      <vt:lpstr>Měření nouzového osvětlení</vt:lpstr>
      <vt:lpstr>Měření nouzového osvětlení</vt:lpstr>
      <vt:lpstr>Měření nouzového osvětlení</vt:lpstr>
      <vt:lpstr>Měření Ra a Tc</vt:lpstr>
      <vt:lpstr>Měření Ra a Tc</vt:lpstr>
      <vt:lpstr>Měření Ra a Tc</vt:lpstr>
      <vt:lpstr>Měření Ra a Tc</vt:lpstr>
      <vt:lpstr>Měření Ra a Tc</vt:lpstr>
      <vt:lpstr>Měření Ra a Tc</vt:lpstr>
      <vt:lpstr>Měření Ra a Tc</vt:lpstr>
      <vt:lpstr>Měření Ra a Tc</vt:lpstr>
      <vt:lpstr>Měření Ra a Tc</vt:lpstr>
      <vt:lpstr>Jasová analýza</vt:lpstr>
      <vt:lpstr>Jasová analýza</vt:lpstr>
      <vt:lpstr>Speciální měření</vt:lpstr>
      <vt:lpstr>Ověření a kontroly</vt:lpstr>
      <vt:lpstr>Meteostanice</vt:lpstr>
      <vt:lpstr>Ověření a kontroly</vt:lpstr>
      <vt:lpstr>Ověření a kontroly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2013-06-17T20:36:31Z</dcterms:created>
  <dcterms:modified xsi:type="dcterms:W3CDTF">2017-11-27T19:43:06Z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