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A3838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A3838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A3838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A3838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A3838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A3838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A3838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A3838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A3838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A3838"/>
        </a:fontRef>
        <a:srgbClr val="3A383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ACA"/>
          </a:solidFill>
        </a:fill>
      </a:tcStyle>
    </a:wholeTbl>
    <a:band2H>
      <a:tcTxStyle b="def" i="def"/>
      <a:tcStyle>
        <a:tcBdr/>
        <a:fill>
          <a:solidFill>
            <a:srgbClr val="FFF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A3838"/>
        </a:fontRef>
        <a:srgbClr val="3A383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E8E7"/>
          </a:solidFill>
        </a:fill>
      </a:tcStyle>
    </a:wholeTbl>
    <a:band2H>
      <a:tcTxStyle b="def" i="def"/>
      <a:tcStyle>
        <a:tcBdr/>
        <a:fill>
          <a:solidFill>
            <a:srgbClr val="F4F4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A3838"/>
        </a:fontRef>
        <a:srgbClr val="3A383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A3838"/>
        </a:fontRef>
        <a:srgbClr val="3A383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A3838"/>
        </a:fontRef>
        <a:srgbClr val="3A383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A3838"/>
              </a:solidFill>
              <a:prstDash val="solid"/>
              <a:round/>
            </a:ln>
          </a:top>
          <a:bottom>
            <a:ln w="25400" cap="flat">
              <a:solidFill>
                <a:srgbClr val="3A383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A3838"/>
              </a:solidFill>
              <a:prstDash val="solid"/>
              <a:round/>
            </a:ln>
          </a:top>
          <a:bottom>
            <a:ln w="25400" cap="flat">
              <a:solidFill>
                <a:srgbClr val="3A383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A3838"/>
        </a:fontRef>
        <a:srgbClr val="3A383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CCC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A3838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A383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A383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A3838"/>
        </a:fontRef>
        <a:srgbClr val="3A3838"/>
      </a:tcTxStyle>
      <a:tcStyle>
        <a:tcBdr>
          <a:left>
            <a:ln w="12700" cap="flat">
              <a:solidFill>
                <a:srgbClr val="3A3838"/>
              </a:solidFill>
              <a:prstDash val="solid"/>
              <a:round/>
            </a:ln>
          </a:left>
          <a:right>
            <a:ln w="12700" cap="flat">
              <a:solidFill>
                <a:srgbClr val="3A3838"/>
              </a:solidFill>
              <a:prstDash val="solid"/>
              <a:round/>
            </a:ln>
          </a:right>
          <a:top>
            <a:ln w="12700" cap="flat">
              <a:solidFill>
                <a:srgbClr val="3A3838"/>
              </a:solidFill>
              <a:prstDash val="solid"/>
              <a:round/>
            </a:ln>
          </a:top>
          <a:bottom>
            <a:ln w="12700" cap="flat">
              <a:solidFill>
                <a:srgbClr val="3A3838"/>
              </a:solidFill>
              <a:prstDash val="solid"/>
              <a:round/>
            </a:ln>
          </a:bottom>
          <a:insideH>
            <a:ln w="12700" cap="flat">
              <a:solidFill>
                <a:srgbClr val="3A3838"/>
              </a:solidFill>
              <a:prstDash val="solid"/>
              <a:round/>
            </a:ln>
          </a:insideH>
          <a:insideV>
            <a:ln w="12700" cap="flat">
              <a:solidFill>
                <a:srgbClr val="3A3838"/>
              </a:solidFill>
              <a:prstDash val="solid"/>
              <a:round/>
            </a:ln>
          </a:insideV>
        </a:tcBdr>
        <a:fill>
          <a:solidFill>
            <a:srgbClr val="3A3838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A3838"/>
        </a:fontRef>
        <a:srgbClr val="3A3838"/>
      </a:tcTxStyle>
      <a:tcStyle>
        <a:tcBdr>
          <a:left>
            <a:ln w="12700" cap="flat">
              <a:solidFill>
                <a:srgbClr val="3A3838"/>
              </a:solidFill>
              <a:prstDash val="solid"/>
              <a:round/>
            </a:ln>
          </a:left>
          <a:right>
            <a:ln w="12700" cap="flat">
              <a:solidFill>
                <a:srgbClr val="3A3838"/>
              </a:solidFill>
              <a:prstDash val="solid"/>
              <a:round/>
            </a:ln>
          </a:right>
          <a:top>
            <a:ln w="12700" cap="flat">
              <a:solidFill>
                <a:srgbClr val="3A3838"/>
              </a:solidFill>
              <a:prstDash val="solid"/>
              <a:round/>
            </a:ln>
          </a:top>
          <a:bottom>
            <a:ln w="12700" cap="flat">
              <a:solidFill>
                <a:srgbClr val="3A3838"/>
              </a:solidFill>
              <a:prstDash val="solid"/>
              <a:round/>
            </a:ln>
          </a:bottom>
          <a:insideH>
            <a:ln w="12700" cap="flat">
              <a:solidFill>
                <a:srgbClr val="3A3838"/>
              </a:solidFill>
              <a:prstDash val="solid"/>
              <a:round/>
            </a:ln>
          </a:insideH>
          <a:insideV>
            <a:ln w="12700" cap="flat">
              <a:solidFill>
                <a:srgbClr val="3A3838"/>
              </a:solidFill>
              <a:prstDash val="solid"/>
              <a:round/>
            </a:ln>
          </a:insideV>
        </a:tcBdr>
        <a:fill>
          <a:solidFill>
            <a:srgbClr val="3A3838">
              <a:alpha val="20000"/>
            </a:srgbClr>
          </a:solidFill>
        </a:fill>
      </a:tcStyle>
    </a:firstCol>
    <a:lastRow>
      <a:tcTxStyle b="on" i="off">
        <a:fontRef idx="minor">
          <a:srgbClr val="3A3838"/>
        </a:fontRef>
        <a:srgbClr val="3A3838"/>
      </a:tcTxStyle>
      <a:tcStyle>
        <a:tcBdr>
          <a:left>
            <a:ln w="12700" cap="flat">
              <a:solidFill>
                <a:srgbClr val="3A3838"/>
              </a:solidFill>
              <a:prstDash val="solid"/>
              <a:round/>
            </a:ln>
          </a:left>
          <a:right>
            <a:ln w="12700" cap="flat">
              <a:solidFill>
                <a:srgbClr val="3A3838"/>
              </a:solidFill>
              <a:prstDash val="solid"/>
              <a:round/>
            </a:ln>
          </a:right>
          <a:top>
            <a:ln w="50800" cap="flat">
              <a:solidFill>
                <a:srgbClr val="3A3838"/>
              </a:solidFill>
              <a:prstDash val="solid"/>
              <a:round/>
            </a:ln>
          </a:top>
          <a:bottom>
            <a:ln w="12700" cap="flat">
              <a:solidFill>
                <a:srgbClr val="3A3838"/>
              </a:solidFill>
              <a:prstDash val="solid"/>
              <a:round/>
            </a:ln>
          </a:bottom>
          <a:insideH>
            <a:ln w="12700" cap="flat">
              <a:solidFill>
                <a:srgbClr val="3A3838"/>
              </a:solidFill>
              <a:prstDash val="solid"/>
              <a:round/>
            </a:ln>
          </a:insideH>
          <a:insideV>
            <a:ln w="12700" cap="flat">
              <a:solidFill>
                <a:srgbClr val="3A383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A3838"/>
        </a:fontRef>
        <a:srgbClr val="3A3838"/>
      </a:tcTxStyle>
      <a:tcStyle>
        <a:tcBdr>
          <a:left>
            <a:ln w="12700" cap="flat">
              <a:solidFill>
                <a:srgbClr val="3A3838"/>
              </a:solidFill>
              <a:prstDash val="solid"/>
              <a:round/>
            </a:ln>
          </a:left>
          <a:right>
            <a:ln w="12700" cap="flat">
              <a:solidFill>
                <a:srgbClr val="3A3838"/>
              </a:solidFill>
              <a:prstDash val="solid"/>
              <a:round/>
            </a:ln>
          </a:right>
          <a:top>
            <a:ln w="12700" cap="flat">
              <a:solidFill>
                <a:srgbClr val="3A3838"/>
              </a:solidFill>
              <a:prstDash val="solid"/>
              <a:round/>
            </a:ln>
          </a:top>
          <a:bottom>
            <a:ln w="25400" cap="flat">
              <a:solidFill>
                <a:srgbClr val="3A3838"/>
              </a:solidFill>
              <a:prstDash val="solid"/>
              <a:round/>
            </a:ln>
          </a:bottom>
          <a:insideH>
            <a:ln w="12700" cap="flat">
              <a:solidFill>
                <a:srgbClr val="3A3838"/>
              </a:solidFill>
              <a:prstDash val="solid"/>
              <a:round/>
            </a:ln>
          </a:insideH>
          <a:insideV>
            <a:ln w="12700" cap="flat">
              <a:solidFill>
                <a:srgbClr val="3A383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lnSpc>
        <a:spcPts val="1400"/>
      </a:lnSpc>
      <a:spcBef>
        <a:spcPts val="6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lnSpc>
        <a:spcPts val="1400"/>
      </a:lnSpc>
      <a:spcBef>
        <a:spcPts val="6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lnSpc>
        <a:spcPts val="1400"/>
      </a:lnSpc>
      <a:spcBef>
        <a:spcPts val="6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lnSpc>
        <a:spcPts val="1400"/>
      </a:lnSpc>
      <a:spcBef>
        <a:spcPts val="6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lnSpc>
        <a:spcPts val="1400"/>
      </a:lnSpc>
      <a:spcBef>
        <a:spcPts val="6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lnSpc>
        <a:spcPts val="1400"/>
      </a:lnSpc>
      <a:spcBef>
        <a:spcPts val="6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lnSpc>
        <a:spcPts val="1400"/>
      </a:lnSpc>
      <a:spcBef>
        <a:spcPts val="6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lnSpc>
        <a:spcPts val="1400"/>
      </a:lnSpc>
      <a:spcBef>
        <a:spcPts val="6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lnSpc>
        <a:spcPts val="1400"/>
      </a:lnSpc>
      <a:spcBef>
        <a:spcPts val="6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32250" y="2780927"/>
            <a:ext cx="7060622" cy="3877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Geben Sie hier einen Titel für Ihre Präsentation ein.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732250" y="3252463"/>
            <a:ext cx="7060622" cy="387799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600">
                <a:solidFill>
                  <a:srgbClr val="7F7F7F"/>
                </a:solidFill>
              </a:defRPr>
            </a:lvl1pPr>
          </a:lstStyle>
          <a:p>
            <a:pPr/>
            <a:r>
              <a:t>Hier können Sie der Folie einen Untertitel geben</a:t>
            </a:r>
          </a:p>
        </p:txBody>
      </p:sp>
      <p:sp>
        <p:nvSpPr>
          <p:cNvPr id="15" name="Shape 15"/>
          <p:cNvSpPr/>
          <p:nvPr/>
        </p:nvSpPr>
        <p:spPr>
          <a:xfrm>
            <a:off x="0" y="3717032"/>
            <a:ext cx="12192001" cy="1"/>
          </a:xfrm>
          <a:prstGeom prst="line">
            <a:avLst/>
          </a:prstGeom>
          <a:ln w="720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" name="Shape 16"/>
          <p:cNvSpPr/>
          <p:nvPr/>
        </p:nvSpPr>
        <p:spPr>
          <a:xfrm>
            <a:off x="7992180" y="3976737"/>
            <a:ext cx="3442113" cy="46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369" y="0"/>
                </a:moveTo>
                <a:lnTo>
                  <a:pt x="20620" y="0"/>
                </a:lnTo>
                <a:lnTo>
                  <a:pt x="20737" y="176"/>
                </a:lnTo>
                <a:lnTo>
                  <a:pt x="20924" y="529"/>
                </a:lnTo>
                <a:lnTo>
                  <a:pt x="21087" y="1234"/>
                </a:lnTo>
                <a:lnTo>
                  <a:pt x="21157" y="1587"/>
                </a:lnTo>
                <a:lnTo>
                  <a:pt x="21215" y="2028"/>
                </a:lnTo>
                <a:lnTo>
                  <a:pt x="21308" y="3086"/>
                </a:lnTo>
                <a:lnTo>
                  <a:pt x="21343" y="3527"/>
                </a:lnTo>
                <a:lnTo>
                  <a:pt x="21367" y="4144"/>
                </a:lnTo>
                <a:lnTo>
                  <a:pt x="21413" y="5202"/>
                </a:lnTo>
                <a:lnTo>
                  <a:pt x="21425" y="6348"/>
                </a:lnTo>
                <a:lnTo>
                  <a:pt x="21413" y="7229"/>
                </a:lnTo>
                <a:lnTo>
                  <a:pt x="21402" y="8023"/>
                </a:lnTo>
                <a:lnTo>
                  <a:pt x="21367" y="8728"/>
                </a:lnTo>
                <a:lnTo>
                  <a:pt x="21332" y="9345"/>
                </a:lnTo>
                <a:lnTo>
                  <a:pt x="21285" y="9962"/>
                </a:lnTo>
                <a:lnTo>
                  <a:pt x="21238" y="10403"/>
                </a:lnTo>
                <a:lnTo>
                  <a:pt x="21180" y="10844"/>
                </a:lnTo>
                <a:lnTo>
                  <a:pt x="21122" y="11197"/>
                </a:lnTo>
                <a:lnTo>
                  <a:pt x="21017" y="11726"/>
                </a:lnTo>
                <a:lnTo>
                  <a:pt x="20912" y="12078"/>
                </a:lnTo>
                <a:lnTo>
                  <a:pt x="20819" y="12255"/>
                </a:lnTo>
                <a:lnTo>
                  <a:pt x="21600" y="21600"/>
                </a:lnTo>
                <a:lnTo>
                  <a:pt x="20037" y="21600"/>
                </a:lnTo>
                <a:lnTo>
                  <a:pt x="19699" y="15429"/>
                </a:lnTo>
                <a:lnTo>
                  <a:pt x="19711" y="21600"/>
                </a:lnTo>
                <a:lnTo>
                  <a:pt x="18369" y="21600"/>
                </a:lnTo>
                <a:lnTo>
                  <a:pt x="18369" y="0"/>
                </a:lnTo>
                <a:close/>
                <a:moveTo>
                  <a:pt x="19676" y="4144"/>
                </a:moveTo>
                <a:lnTo>
                  <a:pt x="19676" y="9257"/>
                </a:lnTo>
                <a:lnTo>
                  <a:pt x="19851" y="9257"/>
                </a:lnTo>
                <a:lnTo>
                  <a:pt x="19967" y="9081"/>
                </a:lnTo>
                <a:lnTo>
                  <a:pt x="20014" y="8993"/>
                </a:lnTo>
                <a:lnTo>
                  <a:pt x="20049" y="8816"/>
                </a:lnTo>
                <a:lnTo>
                  <a:pt x="20107" y="8376"/>
                </a:lnTo>
                <a:lnTo>
                  <a:pt x="20142" y="7847"/>
                </a:lnTo>
                <a:lnTo>
                  <a:pt x="20154" y="7406"/>
                </a:lnTo>
                <a:lnTo>
                  <a:pt x="20165" y="6789"/>
                </a:lnTo>
                <a:lnTo>
                  <a:pt x="20165" y="6083"/>
                </a:lnTo>
                <a:lnTo>
                  <a:pt x="20142" y="5290"/>
                </a:lnTo>
                <a:lnTo>
                  <a:pt x="20107" y="4937"/>
                </a:lnTo>
                <a:lnTo>
                  <a:pt x="20049" y="4496"/>
                </a:lnTo>
                <a:lnTo>
                  <a:pt x="20014" y="4320"/>
                </a:lnTo>
                <a:lnTo>
                  <a:pt x="19967" y="4232"/>
                </a:lnTo>
                <a:lnTo>
                  <a:pt x="19909" y="4144"/>
                </a:lnTo>
                <a:lnTo>
                  <a:pt x="19676" y="4144"/>
                </a:lnTo>
                <a:close/>
                <a:moveTo>
                  <a:pt x="15133" y="0"/>
                </a:moveTo>
                <a:lnTo>
                  <a:pt x="17390" y="0"/>
                </a:lnTo>
                <a:lnTo>
                  <a:pt x="17600" y="353"/>
                </a:lnTo>
                <a:lnTo>
                  <a:pt x="17693" y="529"/>
                </a:lnTo>
                <a:lnTo>
                  <a:pt x="17775" y="882"/>
                </a:lnTo>
                <a:lnTo>
                  <a:pt x="17914" y="1587"/>
                </a:lnTo>
                <a:lnTo>
                  <a:pt x="17973" y="2028"/>
                </a:lnTo>
                <a:lnTo>
                  <a:pt x="18031" y="2557"/>
                </a:lnTo>
                <a:lnTo>
                  <a:pt x="18066" y="3086"/>
                </a:lnTo>
                <a:lnTo>
                  <a:pt x="18113" y="3527"/>
                </a:lnTo>
                <a:lnTo>
                  <a:pt x="18136" y="4144"/>
                </a:lnTo>
                <a:lnTo>
                  <a:pt x="18171" y="5202"/>
                </a:lnTo>
                <a:lnTo>
                  <a:pt x="18183" y="6348"/>
                </a:lnTo>
                <a:lnTo>
                  <a:pt x="18183" y="7229"/>
                </a:lnTo>
                <a:lnTo>
                  <a:pt x="18159" y="8023"/>
                </a:lnTo>
                <a:lnTo>
                  <a:pt x="18136" y="8728"/>
                </a:lnTo>
                <a:lnTo>
                  <a:pt x="18043" y="9962"/>
                </a:lnTo>
                <a:lnTo>
                  <a:pt x="17996" y="10403"/>
                </a:lnTo>
                <a:lnTo>
                  <a:pt x="17891" y="11197"/>
                </a:lnTo>
                <a:lnTo>
                  <a:pt x="17775" y="11726"/>
                </a:lnTo>
                <a:lnTo>
                  <a:pt x="17681" y="12078"/>
                </a:lnTo>
                <a:lnTo>
                  <a:pt x="17588" y="12255"/>
                </a:lnTo>
                <a:lnTo>
                  <a:pt x="18358" y="21600"/>
                </a:lnTo>
                <a:lnTo>
                  <a:pt x="16806" y="21600"/>
                </a:lnTo>
                <a:lnTo>
                  <a:pt x="16468" y="15429"/>
                </a:lnTo>
                <a:lnTo>
                  <a:pt x="16468" y="21600"/>
                </a:lnTo>
                <a:lnTo>
                  <a:pt x="15133" y="21600"/>
                </a:lnTo>
                <a:lnTo>
                  <a:pt x="15133" y="0"/>
                </a:lnTo>
                <a:close/>
                <a:moveTo>
                  <a:pt x="16445" y="4144"/>
                </a:moveTo>
                <a:lnTo>
                  <a:pt x="16445" y="9257"/>
                </a:lnTo>
                <a:lnTo>
                  <a:pt x="16608" y="9257"/>
                </a:lnTo>
                <a:lnTo>
                  <a:pt x="16678" y="9169"/>
                </a:lnTo>
                <a:lnTo>
                  <a:pt x="16771" y="8993"/>
                </a:lnTo>
                <a:lnTo>
                  <a:pt x="16806" y="8816"/>
                </a:lnTo>
                <a:lnTo>
                  <a:pt x="16865" y="8376"/>
                </a:lnTo>
                <a:lnTo>
                  <a:pt x="16900" y="7847"/>
                </a:lnTo>
                <a:lnTo>
                  <a:pt x="16923" y="7406"/>
                </a:lnTo>
                <a:lnTo>
                  <a:pt x="16935" y="6789"/>
                </a:lnTo>
                <a:lnTo>
                  <a:pt x="16923" y="6083"/>
                </a:lnTo>
                <a:lnTo>
                  <a:pt x="16900" y="5290"/>
                </a:lnTo>
                <a:lnTo>
                  <a:pt x="16865" y="4937"/>
                </a:lnTo>
                <a:lnTo>
                  <a:pt x="16818" y="4496"/>
                </a:lnTo>
                <a:lnTo>
                  <a:pt x="16783" y="4320"/>
                </a:lnTo>
                <a:lnTo>
                  <a:pt x="16737" y="4232"/>
                </a:lnTo>
                <a:lnTo>
                  <a:pt x="16678" y="4144"/>
                </a:lnTo>
                <a:lnTo>
                  <a:pt x="16445" y="4144"/>
                </a:lnTo>
                <a:close/>
                <a:moveTo>
                  <a:pt x="2041" y="21600"/>
                </a:moveTo>
                <a:lnTo>
                  <a:pt x="2041" y="15605"/>
                </a:lnTo>
                <a:lnTo>
                  <a:pt x="1423" y="15605"/>
                </a:lnTo>
                <a:lnTo>
                  <a:pt x="1423" y="0"/>
                </a:lnTo>
                <a:lnTo>
                  <a:pt x="0" y="0"/>
                </a:lnTo>
                <a:lnTo>
                  <a:pt x="0" y="21600"/>
                </a:lnTo>
                <a:lnTo>
                  <a:pt x="2041" y="21600"/>
                </a:lnTo>
                <a:close/>
                <a:moveTo>
                  <a:pt x="2251" y="0"/>
                </a:moveTo>
                <a:lnTo>
                  <a:pt x="3639" y="0"/>
                </a:lnTo>
                <a:lnTo>
                  <a:pt x="3639" y="21600"/>
                </a:lnTo>
                <a:lnTo>
                  <a:pt x="2251" y="21600"/>
                </a:lnTo>
                <a:lnTo>
                  <a:pt x="2251" y="0"/>
                </a:lnTo>
                <a:close/>
                <a:moveTo>
                  <a:pt x="5919" y="21600"/>
                </a:moveTo>
                <a:lnTo>
                  <a:pt x="5919" y="16663"/>
                </a:lnTo>
                <a:lnTo>
                  <a:pt x="5295" y="16663"/>
                </a:lnTo>
                <a:lnTo>
                  <a:pt x="5295" y="12696"/>
                </a:lnTo>
                <a:lnTo>
                  <a:pt x="5907" y="12696"/>
                </a:lnTo>
                <a:lnTo>
                  <a:pt x="5907" y="8376"/>
                </a:lnTo>
                <a:lnTo>
                  <a:pt x="5295" y="8376"/>
                </a:lnTo>
                <a:lnTo>
                  <a:pt x="5295" y="4232"/>
                </a:lnTo>
                <a:lnTo>
                  <a:pt x="5919" y="4232"/>
                </a:lnTo>
                <a:lnTo>
                  <a:pt x="5919" y="0"/>
                </a:lnTo>
                <a:lnTo>
                  <a:pt x="3884" y="0"/>
                </a:lnTo>
                <a:lnTo>
                  <a:pt x="3884" y="21600"/>
                </a:lnTo>
                <a:lnTo>
                  <a:pt x="5919" y="21600"/>
                </a:lnTo>
                <a:close/>
                <a:moveTo>
                  <a:pt x="11249" y="21600"/>
                </a:moveTo>
                <a:lnTo>
                  <a:pt x="12660" y="21600"/>
                </a:lnTo>
                <a:lnTo>
                  <a:pt x="12660" y="0"/>
                </a:lnTo>
                <a:lnTo>
                  <a:pt x="11249" y="0"/>
                </a:lnTo>
                <a:lnTo>
                  <a:pt x="11249" y="8199"/>
                </a:lnTo>
                <a:lnTo>
                  <a:pt x="10794" y="8199"/>
                </a:lnTo>
                <a:lnTo>
                  <a:pt x="10794" y="0"/>
                </a:lnTo>
                <a:lnTo>
                  <a:pt x="9348" y="0"/>
                </a:lnTo>
                <a:lnTo>
                  <a:pt x="9348" y="21600"/>
                </a:lnTo>
                <a:lnTo>
                  <a:pt x="10794" y="21600"/>
                </a:lnTo>
                <a:lnTo>
                  <a:pt x="10794" y="12519"/>
                </a:lnTo>
                <a:lnTo>
                  <a:pt x="11249" y="12519"/>
                </a:lnTo>
                <a:lnTo>
                  <a:pt x="11249" y="21600"/>
                </a:lnTo>
                <a:close/>
                <a:moveTo>
                  <a:pt x="14935" y="21600"/>
                </a:moveTo>
                <a:lnTo>
                  <a:pt x="14935" y="16663"/>
                </a:lnTo>
                <a:lnTo>
                  <a:pt x="14316" y="16663"/>
                </a:lnTo>
                <a:lnTo>
                  <a:pt x="14316" y="12696"/>
                </a:lnTo>
                <a:lnTo>
                  <a:pt x="14935" y="12696"/>
                </a:lnTo>
                <a:lnTo>
                  <a:pt x="14935" y="8376"/>
                </a:lnTo>
                <a:lnTo>
                  <a:pt x="14316" y="8376"/>
                </a:lnTo>
                <a:lnTo>
                  <a:pt x="14316" y="4232"/>
                </a:lnTo>
                <a:lnTo>
                  <a:pt x="14935" y="4232"/>
                </a:lnTo>
                <a:lnTo>
                  <a:pt x="14935" y="0"/>
                </a:lnTo>
                <a:lnTo>
                  <a:pt x="12905" y="0"/>
                </a:lnTo>
                <a:lnTo>
                  <a:pt x="12905" y="21600"/>
                </a:lnTo>
                <a:lnTo>
                  <a:pt x="14935" y="21600"/>
                </a:lnTo>
                <a:close/>
                <a:moveTo>
                  <a:pt x="6106" y="0"/>
                </a:moveTo>
                <a:lnTo>
                  <a:pt x="8497" y="0"/>
                </a:lnTo>
                <a:lnTo>
                  <a:pt x="8602" y="176"/>
                </a:lnTo>
                <a:lnTo>
                  <a:pt x="8695" y="353"/>
                </a:lnTo>
                <a:lnTo>
                  <a:pt x="8776" y="617"/>
                </a:lnTo>
                <a:lnTo>
                  <a:pt x="8846" y="882"/>
                </a:lnTo>
                <a:lnTo>
                  <a:pt x="8963" y="1587"/>
                </a:lnTo>
                <a:lnTo>
                  <a:pt x="9056" y="2469"/>
                </a:lnTo>
                <a:lnTo>
                  <a:pt x="9091" y="2998"/>
                </a:lnTo>
                <a:lnTo>
                  <a:pt x="9138" y="3879"/>
                </a:lnTo>
                <a:lnTo>
                  <a:pt x="9161" y="4849"/>
                </a:lnTo>
                <a:lnTo>
                  <a:pt x="9173" y="5731"/>
                </a:lnTo>
                <a:lnTo>
                  <a:pt x="9138" y="7582"/>
                </a:lnTo>
                <a:lnTo>
                  <a:pt x="9115" y="8023"/>
                </a:lnTo>
                <a:lnTo>
                  <a:pt x="9056" y="8904"/>
                </a:lnTo>
                <a:lnTo>
                  <a:pt x="8998" y="9522"/>
                </a:lnTo>
                <a:lnTo>
                  <a:pt x="8928" y="9962"/>
                </a:lnTo>
                <a:lnTo>
                  <a:pt x="8870" y="10227"/>
                </a:lnTo>
                <a:lnTo>
                  <a:pt x="8811" y="10403"/>
                </a:lnTo>
                <a:lnTo>
                  <a:pt x="8881" y="10668"/>
                </a:lnTo>
                <a:lnTo>
                  <a:pt x="8940" y="11020"/>
                </a:lnTo>
                <a:lnTo>
                  <a:pt x="9010" y="11461"/>
                </a:lnTo>
                <a:lnTo>
                  <a:pt x="9080" y="12167"/>
                </a:lnTo>
                <a:lnTo>
                  <a:pt x="9138" y="13048"/>
                </a:lnTo>
                <a:lnTo>
                  <a:pt x="9161" y="13577"/>
                </a:lnTo>
                <a:lnTo>
                  <a:pt x="9185" y="14194"/>
                </a:lnTo>
                <a:lnTo>
                  <a:pt x="9196" y="14811"/>
                </a:lnTo>
                <a:lnTo>
                  <a:pt x="9196" y="15605"/>
                </a:lnTo>
                <a:lnTo>
                  <a:pt x="9185" y="16663"/>
                </a:lnTo>
                <a:lnTo>
                  <a:pt x="9161" y="17633"/>
                </a:lnTo>
                <a:lnTo>
                  <a:pt x="9126" y="18426"/>
                </a:lnTo>
                <a:lnTo>
                  <a:pt x="9080" y="19131"/>
                </a:lnTo>
                <a:lnTo>
                  <a:pt x="9010" y="19749"/>
                </a:lnTo>
                <a:lnTo>
                  <a:pt x="8951" y="20278"/>
                </a:lnTo>
                <a:lnTo>
                  <a:pt x="8870" y="20630"/>
                </a:lnTo>
                <a:lnTo>
                  <a:pt x="8800" y="20983"/>
                </a:lnTo>
                <a:lnTo>
                  <a:pt x="8718" y="21159"/>
                </a:lnTo>
                <a:lnTo>
                  <a:pt x="8648" y="21336"/>
                </a:lnTo>
                <a:lnTo>
                  <a:pt x="8497" y="21512"/>
                </a:lnTo>
                <a:lnTo>
                  <a:pt x="8380" y="21600"/>
                </a:lnTo>
                <a:lnTo>
                  <a:pt x="6106" y="21600"/>
                </a:lnTo>
                <a:lnTo>
                  <a:pt x="6106" y="0"/>
                </a:lnTo>
                <a:close/>
                <a:moveTo>
                  <a:pt x="7470" y="4144"/>
                </a:moveTo>
                <a:lnTo>
                  <a:pt x="7470" y="8199"/>
                </a:lnTo>
                <a:lnTo>
                  <a:pt x="7657" y="8199"/>
                </a:lnTo>
                <a:lnTo>
                  <a:pt x="7727" y="8111"/>
                </a:lnTo>
                <a:lnTo>
                  <a:pt x="7785" y="7935"/>
                </a:lnTo>
                <a:lnTo>
                  <a:pt x="7832" y="7582"/>
                </a:lnTo>
                <a:lnTo>
                  <a:pt x="7867" y="7141"/>
                </a:lnTo>
                <a:lnTo>
                  <a:pt x="7890" y="6789"/>
                </a:lnTo>
                <a:lnTo>
                  <a:pt x="7902" y="6260"/>
                </a:lnTo>
                <a:lnTo>
                  <a:pt x="7890" y="5731"/>
                </a:lnTo>
                <a:lnTo>
                  <a:pt x="7867" y="5113"/>
                </a:lnTo>
                <a:lnTo>
                  <a:pt x="7843" y="4761"/>
                </a:lnTo>
                <a:lnTo>
                  <a:pt x="7785" y="4320"/>
                </a:lnTo>
                <a:lnTo>
                  <a:pt x="7750" y="4232"/>
                </a:lnTo>
                <a:lnTo>
                  <a:pt x="7692" y="4144"/>
                </a:lnTo>
                <a:lnTo>
                  <a:pt x="7470" y="4144"/>
                </a:lnTo>
                <a:close/>
                <a:moveTo>
                  <a:pt x="7459" y="12872"/>
                </a:moveTo>
                <a:lnTo>
                  <a:pt x="7459" y="17280"/>
                </a:lnTo>
                <a:lnTo>
                  <a:pt x="7657" y="17280"/>
                </a:lnTo>
                <a:lnTo>
                  <a:pt x="7738" y="17192"/>
                </a:lnTo>
                <a:lnTo>
                  <a:pt x="7808" y="16927"/>
                </a:lnTo>
                <a:lnTo>
                  <a:pt x="7867" y="16575"/>
                </a:lnTo>
                <a:lnTo>
                  <a:pt x="7902" y="16134"/>
                </a:lnTo>
                <a:lnTo>
                  <a:pt x="7925" y="15693"/>
                </a:lnTo>
                <a:lnTo>
                  <a:pt x="7937" y="15164"/>
                </a:lnTo>
                <a:lnTo>
                  <a:pt x="7925" y="14547"/>
                </a:lnTo>
                <a:lnTo>
                  <a:pt x="7902" y="13930"/>
                </a:lnTo>
                <a:lnTo>
                  <a:pt x="7867" y="13489"/>
                </a:lnTo>
                <a:lnTo>
                  <a:pt x="7832" y="13224"/>
                </a:lnTo>
                <a:lnTo>
                  <a:pt x="7797" y="13048"/>
                </a:lnTo>
                <a:lnTo>
                  <a:pt x="7762" y="12960"/>
                </a:lnTo>
                <a:lnTo>
                  <a:pt x="7692" y="12872"/>
                </a:lnTo>
                <a:lnTo>
                  <a:pt x="7459" y="1287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/3 Bild mit 2/3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sz="half" idx="13"/>
          </p:nvPr>
        </p:nvSpPr>
        <p:spPr>
          <a:xfrm>
            <a:off x="7173911" y="1617662"/>
            <a:ext cx="5018089" cy="4624389"/>
          </a:xfrm>
          <a:prstGeom prst="rect">
            <a:avLst/>
          </a:prstGeom>
          <a:ln w="3175">
            <a:solidFill>
              <a:srgbClr val="FFFFFF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body" sz="half" idx="1"/>
          </p:nvPr>
        </p:nvSpPr>
        <p:spPr>
          <a:xfrm>
            <a:off x="723898" y="1617662"/>
            <a:ext cx="6010276" cy="462438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Nutzen Sie diesen Platzhalter um einen Text oder eine Bildbeschreibung einzufügen. 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113" name="Shape 113"/>
          <p:cNvSpPr/>
          <p:nvPr>
            <p:ph type="body" sz="quarter" idx="14"/>
          </p:nvPr>
        </p:nvSpPr>
        <p:spPr>
          <a:xfrm>
            <a:off x="723898" y="384174"/>
            <a:ext cx="10744204" cy="233365"/>
          </a:xfrm>
          <a:prstGeom prst="rect">
            <a:avLst/>
          </a:prstGeom>
        </p:spPr>
        <p:txBody>
          <a:bodyPr anchor="ctr"/>
          <a:lstStyle/>
          <a:p>
            <a:pPr marL="0" indent="0" defTabSz="804672">
              <a:spcBef>
                <a:spcPts val="800"/>
              </a:spcBef>
              <a:buSzTx/>
              <a:buNone/>
              <a:defRPr sz="1584">
                <a:solidFill>
                  <a:srgbClr val="7F7F7F"/>
                </a:solidFill>
              </a:defRPr>
            </a:pPr>
          </a:p>
        </p:txBody>
      </p:sp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 durch Klicken hinzufügen</a:t>
            </a:r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Ganzseitiges Bild- Textbox gelb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pic" idx="13"/>
          </p:nvPr>
        </p:nvSpPr>
        <p:spPr>
          <a:xfrm>
            <a:off x="0" y="-12033"/>
            <a:ext cx="12192000" cy="6870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3" name="Shape 123"/>
          <p:cNvSpPr/>
          <p:nvPr>
            <p:ph type="body" sz="quarter" idx="1"/>
          </p:nvPr>
        </p:nvSpPr>
        <p:spPr>
          <a:xfrm>
            <a:off x="723900" y="2640013"/>
            <a:ext cx="3343275" cy="3217862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 </a:t>
            </a:r>
          </a:p>
        </p:txBody>
      </p:sp>
      <p:sp>
        <p:nvSpPr>
          <p:cNvPr id="124" name="Shape 124"/>
          <p:cNvSpPr/>
          <p:nvPr>
            <p:ph type="body" sz="quarter" idx="14"/>
          </p:nvPr>
        </p:nvSpPr>
        <p:spPr>
          <a:xfrm>
            <a:off x="992982" y="3649745"/>
            <a:ext cx="2832101" cy="184409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400"/>
            </a:pPr>
          </a:p>
        </p:txBody>
      </p:sp>
      <p:sp>
        <p:nvSpPr>
          <p:cNvPr id="125" name="Shape 125"/>
          <p:cNvSpPr/>
          <p:nvPr>
            <p:ph type="body" sz="quarter" idx="15"/>
          </p:nvPr>
        </p:nvSpPr>
        <p:spPr>
          <a:xfrm>
            <a:off x="992982" y="3155282"/>
            <a:ext cx="2832101" cy="26419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1400"/>
            </a:pPr>
          </a:p>
        </p:txBody>
      </p:sp>
      <p:sp>
        <p:nvSpPr>
          <p:cNvPr id="126" name="Shape 126"/>
          <p:cNvSpPr/>
          <p:nvPr>
            <p:ph type="body" sz="quarter" idx="16"/>
          </p:nvPr>
        </p:nvSpPr>
        <p:spPr>
          <a:xfrm>
            <a:off x="723900" y="2564127"/>
            <a:ext cx="3343275" cy="75883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0" indent="0" defTabSz="365760">
              <a:spcBef>
                <a:spcPts val="400"/>
              </a:spcBef>
              <a:buSzTx/>
              <a:buNone/>
              <a:defRPr sz="720"/>
            </a:pP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body" sz="quarter" idx="1"/>
          </p:nvPr>
        </p:nvSpPr>
        <p:spPr>
          <a:xfrm>
            <a:off x="723898" y="384175"/>
            <a:ext cx="10744204" cy="23336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>
                <a:solidFill>
                  <a:srgbClr val="7F7F7F"/>
                </a:solidFill>
              </a:defRPr>
            </a:lvl1pPr>
          </a:lstStyle>
          <a:p>
            <a:pPr/>
            <a:r>
              <a:t>Hier können Sie der Folie einen Zusatztitel geben.</a:t>
            </a:r>
          </a:p>
        </p:txBody>
      </p:sp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 durch Klicken hinzufügen</a:t>
            </a:r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rennfolie">
    <p:bg>
      <p:bgPr>
        <a:solidFill>
          <a:srgbClr val="3A383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body" sz="quarter" idx="1"/>
          </p:nvPr>
        </p:nvSpPr>
        <p:spPr>
          <a:xfrm>
            <a:off x="4995622" y="5292497"/>
            <a:ext cx="6475652" cy="58477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Kurze Pause!</a:t>
            </a:r>
          </a:p>
        </p:txBody>
      </p:sp>
      <p:sp>
        <p:nvSpPr>
          <p:cNvPr id="151" name="Shape 151"/>
          <p:cNvSpPr/>
          <p:nvPr/>
        </p:nvSpPr>
        <p:spPr>
          <a:xfrm>
            <a:off x="4659820" y="4948216"/>
            <a:ext cx="1" cy="864001"/>
          </a:xfrm>
          <a:prstGeom prst="line">
            <a:avLst/>
          </a:prstGeom>
          <a:ln w="1152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Shape 152"/>
          <p:cNvSpPr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0" y="4221088"/>
            <a:ext cx="12192000" cy="2636912"/>
          </a:xfrm>
          <a:prstGeom prst="rect">
            <a:avLst/>
          </a:prstGeom>
          <a:solidFill>
            <a:srgbClr val="3A3838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60" name="Shape 160"/>
          <p:cNvSpPr/>
          <p:nvPr>
            <p:ph type="pic" idx="13"/>
          </p:nvPr>
        </p:nvSpPr>
        <p:spPr>
          <a:xfrm>
            <a:off x="0" y="159"/>
            <a:ext cx="12192000" cy="42209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1" name="Shape 161"/>
          <p:cNvSpPr/>
          <p:nvPr/>
        </p:nvSpPr>
        <p:spPr>
          <a:xfrm>
            <a:off x="4659820" y="4948216"/>
            <a:ext cx="1" cy="864001"/>
          </a:xfrm>
          <a:prstGeom prst="line">
            <a:avLst/>
          </a:prstGeom>
          <a:ln w="1152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xfrm>
            <a:off x="4995622" y="5289322"/>
            <a:ext cx="6475652" cy="58477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Vielen Dank!</a:t>
            </a:r>
          </a:p>
        </p:txBody>
      </p:sp>
      <p:sp>
        <p:nvSpPr>
          <p:cNvPr id="163" name="Shape 163"/>
          <p:cNvSpPr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Kliknutím lze upravit styl.</a:t>
            </a:r>
          </a:p>
        </p:txBody>
      </p:sp>
      <p:sp>
        <p:nvSpPr>
          <p:cNvPr id="171" name="Shape 171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600"/>
            </a:lvl1pPr>
          </a:lstStyle>
          <a:p>
            <a:pPr/>
            <a:r>
              <a:t>Upravte styly předlohy textu.</a:t>
            </a:r>
          </a:p>
        </p:txBody>
      </p:sp>
      <p:sp>
        <p:nvSpPr>
          <p:cNvPr id="173" name="Shape 1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7535863" y="1617663"/>
            <a:ext cx="3932237" cy="1001713"/>
          </a:xfrm>
          <a:prstGeom prst="rect">
            <a:avLst/>
          </a:prstGeom>
        </p:spPr>
        <p:txBody>
          <a:bodyPr/>
          <a:lstStyle/>
          <a:p>
            <a:pPr/>
            <a:r>
              <a:t>Klicken Sie hier, um Ihren Titel einzufügen. 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7535863" y="2768736"/>
            <a:ext cx="3932237" cy="37757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7F7F7F"/>
                </a:solidFill>
              </a:defRPr>
            </a:lvl1pPr>
          </a:lstStyle>
          <a:p>
            <a:pPr/>
            <a:r>
              <a:t>Geben Sie hier einen Untertitel ein. </a:t>
            </a:r>
          </a:p>
        </p:txBody>
      </p:sp>
      <p:sp>
        <p:nvSpPr>
          <p:cNvPr id="26" name="Shape 26"/>
          <p:cNvSpPr/>
          <p:nvPr>
            <p:ph type="pic" sz="quarter" idx="13"/>
          </p:nvPr>
        </p:nvSpPr>
        <p:spPr>
          <a:xfrm>
            <a:off x="7956550" y="3428998"/>
            <a:ext cx="3136900" cy="15398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4"/>
          </p:nvPr>
        </p:nvSpPr>
        <p:spPr>
          <a:xfrm>
            <a:off x="1100137" y="3117850"/>
            <a:ext cx="6075321" cy="1851025"/>
          </a:xfrm>
          <a:prstGeom prst="rect">
            <a:avLst/>
          </a:prstGeom>
        </p:spPr>
        <p:txBody>
          <a:bodyPr/>
          <a:lstStyle/>
          <a:p>
            <a:pPr marL="0" indent="0" algn="r">
              <a:buSzTx/>
              <a:buNone/>
              <a:defRPr sz="1600"/>
            </a:pPr>
          </a:p>
        </p:txBody>
      </p:sp>
      <p:sp>
        <p:nvSpPr>
          <p:cNvPr id="28" name="Shape 28"/>
          <p:cNvSpPr/>
          <p:nvPr/>
        </p:nvSpPr>
        <p:spPr>
          <a:xfrm flipH="1">
            <a:off x="7356475" y="1617662"/>
            <a:ext cx="2" cy="3621088"/>
          </a:xfrm>
          <a:prstGeom prst="line">
            <a:avLst/>
          </a:prstGeom>
          <a:ln w="3175">
            <a:solidFill>
              <a:schemeClr val="accent3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31" name="Group 31"/>
          <p:cNvGrpSpPr/>
          <p:nvPr/>
        </p:nvGrpSpPr>
        <p:grpSpPr>
          <a:xfrm>
            <a:off x="7304610" y="3424921"/>
            <a:ext cx="105486" cy="104466"/>
            <a:chOff x="0" y="0"/>
            <a:chExt cx="105484" cy="104465"/>
          </a:xfrm>
        </p:grpSpPr>
        <p:sp>
          <p:nvSpPr>
            <p:cNvPr id="29" name="Shape 29"/>
            <p:cNvSpPr/>
            <p:nvPr/>
          </p:nvSpPr>
          <p:spPr>
            <a:xfrm>
              <a:off x="0" y="-1"/>
              <a:ext cx="105485" cy="10446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0" name="Shape 30"/>
            <p:cNvSpPr/>
            <p:nvPr/>
          </p:nvSpPr>
          <p:spPr>
            <a:xfrm>
              <a:off x="15875" y="18740"/>
              <a:ext cx="66675" cy="6667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32" name="Shape 32"/>
          <p:cNvSpPr/>
          <p:nvPr/>
        </p:nvSpPr>
        <p:spPr>
          <a:xfrm>
            <a:off x="9961234" y="6422232"/>
            <a:ext cx="1505925" cy="20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369" y="0"/>
                </a:moveTo>
                <a:lnTo>
                  <a:pt x="20620" y="0"/>
                </a:lnTo>
                <a:lnTo>
                  <a:pt x="20737" y="176"/>
                </a:lnTo>
                <a:lnTo>
                  <a:pt x="20924" y="529"/>
                </a:lnTo>
                <a:lnTo>
                  <a:pt x="21087" y="1234"/>
                </a:lnTo>
                <a:lnTo>
                  <a:pt x="21157" y="1587"/>
                </a:lnTo>
                <a:lnTo>
                  <a:pt x="21215" y="2028"/>
                </a:lnTo>
                <a:lnTo>
                  <a:pt x="21308" y="3086"/>
                </a:lnTo>
                <a:lnTo>
                  <a:pt x="21343" y="3527"/>
                </a:lnTo>
                <a:lnTo>
                  <a:pt x="21367" y="4144"/>
                </a:lnTo>
                <a:lnTo>
                  <a:pt x="21413" y="5202"/>
                </a:lnTo>
                <a:lnTo>
                  <a:pt x="21425" y="6348"/>
                </a:lnTo>
                <a:lnTo>
                  <a:pt x="21413" y="7229"/>
                </a:lnTo>
                <a:lnTo>
                  <a:pt x="21402" y="8023"/>
                </a:lnTo>
                <a:lnTo>
                  <a:pt x="21367" y="8728"/>
                </a:lnTo>
                <a:lnTo>
                  <a:pt x="21332" y="9345"/>
                </a:lnTo>
                <a:lnTo>
                  <a:pt x="21285" y="9962"/>
                </a:lnTo>
                <a:lnTo>
                  <a:pt x="21238" y="10403"/>
                </a:lnTo>
                <a:lnTo>
                  <a:pt x="21180" y="10844"/>
                </a:lnTo>
                <a:lnTo>
                  <a:pt x="21122" y="11197"/>
                </a:lnTo>
                <a:lnTo>
                  <a:pt x="21017" y="11726"/>
                </a:lnTo>
                <a:lnTo>
                  <a:pt x="20912" y="12078"/>
                </a:lnTo>
                <a:lnTo>
                  <a:pt x="20819" y="12255"/>
                </a:lnTo>
                <a:lnTo>
                  <a:pt x="21600" y="21600"/>
                </a:lnTo>
                <a:lnTo>
                  <a:pt x="20037" y="21600"/>
                </a:lnTo>
                <a:lnTo>
                  <a:pt x="19699" y="15429"/>
                </a:lnTo>
                <a:lnTo>
                  <a:pt x="19711" y="21600"/>
                </a:lnTo>
                <a:lnTo>
                  <a:pt x="18369" y="21600"/>
                </a:lnTo>
                <a:lnTo>
                  <a:pt x="18369" y="0"/>
                </a:lnTo>
                <a:close/>
                <a:moveTo>
                  <a:pt x="19676" y="4144"/>
                </a:moveTo>
                <a:lnTo>
                  <a:pt x="19676" y="9257"/>
                </a:lnTo>
                <a:lnTo>
                  <a:pt x="19851" y="9257"/>
                </a:lnTo>
                <a:lnTo>
                  <a:pt x="19967" y="9081"/>
                </a:lnTo>
                <a:lnTo>
                  <a:pt x="20014" y="8993"/>
                </a:lnTo>
                <a:lnTo>
                  <a:pt x="20049" y="8816"/>
                </a:lnTo>
                <a:lnTo>
                  <a:pt x="20107" y="8376"/>
                </a:lnTo>
                <a:lnTo>
                  <a:pt x="20142" y="7847"/>
                </a:lnTo>
                <a:lnTo>
                  <a:pt x="20154" y="7406"/>
                </a:lnTo>
                <a:lnTo>
                  <a:pt x="20165" y="6789"/>
                </a:lnTo>
                <a:lnTo>
                  <a:pt x="20165" y="6083"/>
                </a:lnTo>
                <a:lnTo>
                  <a:pt x="20142" y="5290"/>
                </a:lnTo>
                <a:lnTo>
                  <a:pt x="20107" y="4937"/>
                </a:lnTo>
                <a:lnTo>
                  <a:pt x="20049" y="4496"/>
                </a:lnTo>
                <a:lnTo>
                  <a:pt x="20014" y="4320"/>
                </a:lnTo>
                <a:lnTo>
                  <a:pt x="19967" y="4232"/>
                </a:lnTo>
                <a:lnTo>
                  <a:pt x="19909" y="4144"/>
                </a:lnTo>
                <a:lnTo>
                  <a:pt x="19676" y="4144"/>
                </a:lnTo>
                <a:close/>
                <a:moveTo>
                  <a:pt x="15133" y="0"/>
                </a:moveTo>
                <a:lnTo>
                  <a:pt x="17390" y="0"/>
                </a:lnTo>
                <a:lnTo>
                  <a:pt x="17600" y="353"/>
                </a:lnTo>
                <a:lnTo>
                  <a:pt x="17693" y="529"/>
                </a:lnTo>
                <a:lnTo>
                  <a:pt x="17775" y="882"/>
                </a:lnTo>
                <a:lnTo>
                  <a:pt x="17914" y="1587"/>
                </a:lnTo>
                <a:lnTo>
                  <a:pt x="17973" y="2028"/>
                </a:lnTo>
                <a:lnTo>
                  <a:pt x="18031" y="2557"/>
                </a:lnTo>
                <a:lnTo>
                  <a:pt x="18066" y="3086"/>
                </a:lnTo>
                <a:lnTo>
                  <a:pt x="18113" y="3527"/>
                </a:lnTo>
                <a:lnTo>
                  <a:pt x="18136" y="4144"/>
                </a:lnTo>
                <a:lnTo>
                  <a:pt x="18171" y="5202"/>
                </a:lnTo>
                <a:lnTo>
                  <a:pt x="18183" y="6348"/>
                </a:lnTo>
                <a:lnTo>
                  <a:pt x="18183" y="7229"/>
                </a:lnTo>
                <a:lnTo>
                  <a:pt x="18159" y="8023"/>
                </a:lnTo>
                <a:lnTo>
                  <a:pt x="18136" y="8728"/>
                </a:lnTo>
                <a:lnTo>
                  <a:pt x="18043" y="9962"/>
                </a:lnTo>
                <a:lnTo>
                  <a:pt x="17996" y="10403"/>
                </a:lnTo>
                <a:lnTo>
                  <a:pt x="17891" y="11197"/>
                </a:lnTo>
                <a:lnTo>
                  <a:pt x="17775" y="11726"/>
                </a:lnTo>
                <a:lnTo>
                  <a:pt x="17681" y="12078"/>
                </a:lnTo>
                <a:lnTo>
                  <a:pt x="17588" y="12255"/>
                </a:lnTo>
                <a:lnTo>
                  <a:pt x="18358" y="21600"/>
                </a:lnTo>
                <a:lnTo>
                  <a:pt x="16806" y="21600"/>
                </a:lnTo>
                <a:lnTo>
                  <a:pt x="16468" y="15429"/>
                </a:lnTo>
                <a:lnTo>
                  <a:pt x="16468" y="21600"/>
                </a:lnTo>
                <a:lnTo>
                  <a:pt x="15133" y="21600"/>
                </a:lnTo>
                <a:lnTo>
                  <a:pt x="15133" y="0"/>
                </a:lnTo>
                <a:close/>
                <a:moveTo>
                  <a:pt x="16445" y="4144"/>
                </a:moveTo>
                <a:lnTo>
                  <a:pt x="16445" y="9257"/>
                </a:lnTo>
                <a:lnTo>
                  <a:pt x="16608" y="9257"/>
                </a:lnTo>
                <a:lnTo>
                  <a:pt x="16678" y="9169"/>
                </a:lnTo>
                <a:lnTo>
                  <a:pt x="16771" y="8993"/>
                </a:lnTo>
                <a:lnTo>
                  <a:pt x="16806" y="8816"/>
                </a:lnTo>
                <a:lnTo>
                  <a:pt x="16865" y="8376"/>
                </a:lnTo>
                <a:lnTo>
                  <a:pt x="16900" y="7847"/>
                </a:lnTo>
                <a:lnTo>
                  <a:pt x="16923" y="7406"/>
                </a:lnTo>
                <a:lnTo>
                  <a:pt x="16935" y="6789"/>
                </a:lnTo>
                <a:lnTo>
                  <a:pt x="16923" y="6083"/>
                </a:lnTo>
                <a:lnTo>
                  <a:pt x="16900" y="5290"/>
                </a:lnTo>
                <a:lnTo>
                  <a:pt x="16865" y="4937"/>
                </a:lnTo>
                <a:lnTo>
                  <a:pt x="16818" y="4496"/>
                </a:lnTo>
                <a:lnTo>
                  <a:pt x="16783" y="4320"/>
                </a:lnTo>
                <a:lnTo>
                  <a:pt x="16737" y="4232"/>
                </a:lnTo>
                <a:lnTo>
                  <a:pt x="16678" y="4144"/>
                </a:lnTo>
                <a:lnTo>
                  <a:pt x="16445" y="4144"/>
                </a:lnTo>
                <a:close/>
                <a:moveTo>
                  <a:pt x="2041" y="21600"/>
                </a:moveTo>
                <a:lnTo>
                  <a:pt x="2041" y="15605"/>
                </a:lnTo>
                <a:lnTo>
                  <a:pt x="1423" y="15605"/>
                </a:lnTo>
                <a:lnTo>
                  <a:pt x="1423" y="0"/>
                </a:lnTo>
                <a:lnTo>
                  <a:pt x="0" y="0"/>
                </a:lnTo>
                <a:lnTo>
                  <a:pt x="0" y="21600"/>
                </a:lnTo>
                <a:lnTo>
                  <a:pt x="2041" y="21600"/>
                </a:lnTo>
                <a:close/>
                <a:moveTo>
                  <a:pt x="2251" y="0"/>
                </a:moveTo>
                <a:lnTo>
                  <a:pt x="3639" y="0"/>
                </a:lnTo>
                <a:lnTo>
                  <a:pt x="3639" y="21600"/>
                </a:lnTo>
                <a:lnTo>
                  <a:pt x="2251" y="21600"/>
                </a:lnTo>
                <a:lnTo>
                  <a:pt x="2251" y="0"/>
                </a:lnTo>
                <a:close/>
                <a:moveTo>
                  <a:pt x="5919" y="21600"/>
                </a:moveTo>
                <a:lnTo>
                  <a:pt x="5919" y="16663"/>
                </a:lnTo>
                <a:lnTo>
                  <a:pt x="5295" y="16663"/>
                </a:lnTo>
                <a:lnTo>
                  <a:pt x="5295" y="12696"/>
                </a:lnTo>
                <a:lnTo>
                  <a:pt x="5907" y="12696"/>
                </a:lnTo>
                <a:lnTo>
                  <a:pt x="5907" y="8376"/>
                </a:lnTo>
                <a:lnTo>
                  <a:pt x="5295" y="8376"/>
                </a:lnTo>
                <a:lnTo>
                  <a:pt x="5295" y="4232"/>
                </a:lnTo>
                <a:lnTo>
                  <a:pt x="5919" y="4232"/>
                </a:lnTo>
                <a:lnTo>
                  <a:pt x="5919" y="0"/>
                </a:lnTo>
                <a:lnTo>
                  <a:pt x="3884" y="0"/>
                </a:lnTo>
                <a:lnTo>
                  <a:pt x="3884" y="21600"/>
                </a:lnTo>
                <a:lnTo>
                  <a:pt x="5919" y="21600"/>
                </a:lnTo>
                <a:close/>
                <a:moveTo>
                  <a:pt x="11249" y="21600"/>
                </a:moveTo>
                <a:lnTo>
                  <a:pt x="12660" y="21600"/>
                </a:lnTo>
                <a:lnTo>
                  <a:pt x="12660" y="0"/>
                </a:lnTo>
                <a:lnTo>
                  <a:pt x="11249" y="0"/>
                </a:lnTo>
                <a:lnTo>
                  <a:pt x="11249" y="8199"/>
                </a:lnTo>
                <a:lnTo>
                  <a:pt x="10794" y="8199"/>
                </a:lnTo>
                <a:lnTo>
                  <a:pt x="10794" y="0"/>
                </a:lnTo>
                <a:lnTo>
                  <a:pt x="9348" y="0"/>
                </a:lnTo>
                <a:lnTo>
                  <a:pt x="9348" y="21600"/>
                </a:lnTo>
                <a:lnTo>
                  <a:pt x="10794" y="21600"/>
                </a:lnTo>
                <a:lnTo>
                  <a:pt x="10794" y="12519"/>
                </a:lnTo>
                <a:lnTo>
                  <a:pt x="11249" y="12519"/>
                </a:lnTo>
                <a:lnTo>
                  <a:pt x="11249" y="21600"/>
                </a:lnTo>
                <a:close/>
                <a:moveTo>
                  <a:pt x="14935" y="21600"/>
                </a:moveTo>
                <a:lnTo>
                  <a:pt x="14935" y="16663"/>
                </a:lnTo>
                <a:lnTo>
                  <a:pt x="14316" y="16663"/>
                </a:lnTo>
                <a:lnTo>
                  <a:pt x="14316" y="12696"/>
                </a:lnTo>
                <a:lnTo>
                  <a:pt x="14935" y="12696"/>
                </a:lnTo>
                <a:lnTo>
                  <a:pt x="14935" y="8376"/>
                </a:lnTo>
                <a:lnTo>
                  <a:pt x="14316" y="8376"/>
                </a:lnTo>
                <a:lnTo>
                  <a:pt x="14316" y="4232"/>
                </a:lnTo>
                <a:lnTo>
                  <a:pt x="14935" y="4232"/>
                </a:lnTo>
                <a:lnTo>
                  <a:pt x="14935" y="0"/>
                </a:lnTo>
                <a:lnTo>
                  <a:pt x="12905" y="0"/>
                </a:lnTo>
                <a:lnTo>
                  <a:pt x="12905" y="21600"/>
                </a:lnTo>
                <a:lnTo>
                  <a:pt x="14935" y="21600"/>
                </a:lnTo>
                <a:close/>
                <a:moveTo>
                  <a:pt x="6106" y="0"/>
                </a:moveTo>
                <a:lnTo>
                  <a:pt x="8497" y="0"/>
                </a:lnTo>
                <a:lnTo>
                  <a:pt x="8602" y="176"/>
                </a:lnTo>
                <a:lnTo>
                  <a:pt x="8695" y="353"/>
                </a:lnTo>
                <a:lnTo>
                  <a:pt x="8776" y="617"/>
                </a:lnTo>
                <a:lnTo>
                  <a:pt x="8846" y="882"/>
                </a:lnTo>
                <a:lnTo>
                  <a:pt x="8963" y="1587"/>
                </a:lnTo>
                <a:lnTo>
                  <a:pt x="9056" y="2469"/>
                </a:lnTo>
                <a:lnTo>
                  <a:pt x="9091" y="2998"/>
                </a:lnTo>
                <a:lnTo>
                  <a:pt x="9138" y="3879"/>
                </a:lnTo>
                <a:lnTo>
                  <a:pt x="9161" y="4849"/>
                </a:lnTo>
                <a:lnTo>
                  <a:pt x="9173" y="5731"/>
                </a:lnTo>
                <a:lnTo>
                  <a:pt x="9138" y="7582"/>
                </a:lnTo>
                <a:lnTo>
                  <a:pt x="9115" y="8023"/>
                </a:lnTo>
                <a:lnTo>
                  <a:pt x="9056" y="8904"/>
                </a:lnTo>
                <a:lnTo>
                  <a:pt x="8998" y="9522"/>
                </a:lnTo>
                <a:lnTo>
                  <a:pt x="8928" y="9962"/>
                </a:lnTo>
                <a:lnTo>
                  <a:pt x="8870" y="10227"/>
                </a:lnTo>
                <a:lnTo>
                  <a:pt x="8811" y="10403"/>
                </a:lnTo>
                <a:lnTo>
                  <a:pt x="8881" y="10668"/>
                </a:lnTo>
                <a:lnTo>
                  <a:pt x="8940" y="11020"/>
                </a:lnTo>
                <a:lnTo>
                  <a:pt x="9010" y="11461"/>
                </a:lnTo>
                <a:lnTo>
                  <a:pt x="9080" y="12167"/>
                </a:lnTo>
                <a:lnTo>
                  <a:pt x="9138" y="13048"/>
                </a:lnTo>
                <a:lnTo>
                  <a:pt x="9161" y="13577"/>
                </a:lnTo>
                <a:lnTo>
                  <a:pt x="9185" y="14194"/>
                </a:lnTo>
                <a:lnTo>
                  <a:pt x="9196" y="14811"/>
                </a:lnTo>
                <a:lnTo>
                  <a:pt x="9196" y="15605"/>
                </a:lnTo>
                <a:lnTo>
                  <a:pt x="9185" y="16663"/>
                </a:lnTo>
                <a:lnTo>
                  <a:pt x="9161" y="17633"/>
                </a:lnTo>
                <a:lnTo>
                  <a:pt x="9126" y="18426"/>
                </a:lnTo>
                <a:lnTo>
                  <a:pt x="9080" y="19131"/>
                </a:lnTo>
                <a:lnTo>
                  <a:pt x="9010" y="19749"/>
                </a:lnTo>
                <a:lnTo>
                  <a:pt x="8951" y="20278"/>
                </a:lnTo>
                <a:lnTo>
                  <a:pt x="8870" y="20630"/>
                </a:lnTo>
                <a:lnTo>
                  <a:pt x="8800" y="20983"/>
                </a:lnTo>
                <a:lnTo>
                  <a:pt x="8718" y="21159"/>
                </a:lnTo>
                <a:lnTo>
                  <a:pt x="8648" y="21336"/>
                </a:lnTo>
                <a:lnTo>
                  <a:pt x="8497" y="21512"/>
                </a:lnTo>
                <a:lnTo>
                  <a:pt x="8380" y="21600"/>
                </a:lnTo>
                <a:lnTo>
                  <a:pt x="6106" y="21600"/>
                </a:lnTo>
                <a:lnTo>
                  <a:pt x="6106" y="0"/>
                </a:lnTo>
                <a:close/>
                <a:moveTo>
                  <a:pt x="7470" y="4144"/>
                </a:moveTo>
                <a:lnTo>
                  <a:pt x="7470" y="8199"/>
                </a:lnTo>
                <a:lnTo>
                  <a:pt x="7657" y="8199"/>
                </a:lnTo>
                <a:lnTo>
                  <a:pt x="7727" y="8111"/>
                </a:lnTo>
                <a:lnTo>
                  <a:pt x="7785" y="7935"/>
                </a:lnTo>
                <a:lnTo>
                  <a:pt x="7832" y="7582"/>
                </a:lnTo>
                <a:lnTo>
                  <a:pt x="7867" y="7141"/>
                </a:lnTo>
                <a:lnTo>
                  <a:pt x="7890" y="6789"/>
                </a:lnTo>
                <a:lnTo>
                  <a:pt x="7902" y="6260"/>
                </a:lnTo>
                <a:lnTo>
                  <a:pt x="7890" y="5731"/>
                </a:lnTo>
                <a:lnTo>
                  <a:pt x="7867" y="5113"/>
                </a:lnTo>
                <a:lnTo>
                  <a:pt x="7843" y="4761"/>
                </a:lnTo>
                <a:lnTo>
                  <a:pt x="7785" y="4320"/>
                </a:lnTo>
                <a:lnTo>
                  <a:pt x="7750" y="4232"/>
                </a:lnTo>
                <a:lnTo>
                  <a:pt x="7692" y="4144"/>
                </a:lnTo>
                <a:lnTo>
                  <a:pt x="7470" y="4144"/>
                </a:lnTo>
                <a:close/>
                <a:moveTo>
                  <a:pt x="7459" y="12872"/>
                </a:moveTo>
                <a:lnTo>
                  <a:pt x="7459" y="17280"/>
                </a:lnTo>
                <a:lnTo>
                  <a:pt x="7657" y="17280"/>
                </a:lnTo>
                <a:lnTo>
                  <a:pt x="7738" y="17192"/>
                </a:lnTo>
                <a:lnTo>
                  <a:pt x="7808" y="16927"/>
                </a:lnTo>
                <a:lnTo>
                  <a:pt x="7867" y="16575"/>
                </a:lnTo>
                <a:lnTo>
                  <a:pt x="7902" y="16134"/>
                </a:lnTo>
                <a:lnTo>
                  <a:pt x="7925" y="15693"/>
                </a:lnTo>
                <a:lnTo>
                  <a:pt x="7937" y="15164"/>
                </a:lnTo>
                <a:lnTo>
                  <a:pt x="7925" y="14547"/>
                </a:lnTo>
                <a:lnTo>
                  <a:pt x="7902" y="13930"/>
                </a:lnTo>
                <a:lnTo>
                  <a:pt x="7867" y="13489"/>
                </a:lnTo>
                <a:lnTo>
                  <a:pt x="7832" y="13224"/>
                </a:lnTo>
                <a:lnTo>
                  <a:pt x="7797" y="13048"/>
                </a:lnTo>
                <a:lnTo>
                  <a:pt x="7762" y="12960"/>
                </a:lnTo>
                <a:lnTo>
                  <a:pt x="7692" y="12872"/>
                </a:lnTo>
                <a:lnTo>
                  <a:pt x="7459" y="1287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Nutzen Sie diesen Platzhalter um einen Text einzugeben oder alternativ durch Klicken auf einer der Symbole die gewünschten Inhalte einzufügen. 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1" name="Shape 41"/>
          <p:cNvSpPr/>
          <p:nvPr>
            <p:ph type="body" sz="quarter" idx="13"/>
          </p:nvPr>
        </p:nvSpPr>
        <p:spPr>
          <a:xfrm>
            <a:off x="723898" y="384174"/>
            <a:ext cx="10744204" cy="233365"/>
          </a:xfrm>
          <a:prstGeom prst="rect">
            <a:avLst/>
          </a:prstGeom>
        </p:spPr>
        <p:txBody>
          <a:bodyPr anchor="ctr"/>
          <a:lstStyle/>
          <a:p>
            <a:pPr marL="0" indent="0" defTabSz="804672">
              <a:spcBef>
                <a:spcPts val="800"/>
              </a:spcBef>
              <a:buSzTx/>
              <a:buNone/>
              <a:defRPr sz="1584">
                <a:solidFill>
                  <a:srgbClr val="7F7F7F"/>
                </a:solidFill>
              </a:defRPr>
            </a:pPr>
          </a:p>
        </p:txBody>
      </p:sp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 durch Klicken hinzufügen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wei Inhalte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body" sz="half" idx="1"/>
          </p:nvPr>
        </p:nvSpPr>
        <p:spPr>
          <a:xfrm>
            <a:off x="6240014" y="1617662"/>
            <a:ext cx="5228087" cy="462438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Nutzen Sie diesen Platzhalter um einen Text einzugeben oder alternativ durch Klicken auf einer der Symbole die gewünschten Inhalte einzufügen. 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51" name="Shape 51"/>
          <p:cNvSpPr/>
          <p:nvPr>
            <p:ph type="body" sz="quarter" idx="13"/>
          </p:nvPr>
        </p:nvSpPr>
        <p:spPr>
          <a:xfrm>
            <a:off x="723898" y="384174"/>
            <a:ext cx="10744204" cy="233365"/>
          </a:xfrm>
          <a:prstGeom prst="rect">
            <a:avLst/>
          </a:prstGeom>
        </p:spPr>
        <p:txBody>
          <a:bodyPr anchor="ctr"/>
          <a:lstStyle/>
          <a:p>
            <a:pPr marL="0" indent="0" defTabSz="804672">
              <a:spcBef>
                <a:spcPts val="800"/>
              </a:spcBef>
              <a:buSzTx/>
              <a:buNone/>
              <a:defRPr sz="1584">
                <a:solidFill>
                  <a:srgbClr val="7F7F7F"/>
                </a:solidFill>
              </a:defRPr>
            </a:pPr>
          </a:p>
        </p:txBody>
      </p:sp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 durch Klicken hinzufügen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body" sz="half" idx="1"/>
          </p:nvPr>
        </p:nvSpPr>
        <p:spPr>
          <a:xfrm>
            <a:off x="6240014" y="2081185"/>
            <a:ext cx="5228087" cy="416086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Nutzen Sie diesen Platzhalter um einen Text einzugeben oder alternativ durch Klicken auf einer der Symbole die gewünschten Inhalte einzufügen. 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61" name="Shape 61"/>
          <p:cNvSpPr/>
          <p:nvPr>
            <p:ph type="body" sz="quarter" idx="13"/>
          </p:nvPr>
        </p:nvSpPr>
        <p:spPr>
          <a:xfrm>
            <a:off x="6240014" y="1617662"/>
            <a:ext cx="5228087" cy="371178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b="1"/>
            </a:pPr>
          </a:p>
        </p:txBody>
      </p:sp>
      <p:sp>
        <p:nvSpPr>
          <p:cNvPr id="62" name="Shape 62"/>
          <p:cNvSpPr/>
          <p:nvPr>
            <p:ph type="body" sz="quarter" idx="14"/>
          </p:nvPr>
        </p:nvSpPr>
        <p:spPr>
          <a:xfrm>
            <a:off x="723898" y="1617662"/>
            <a:ext cx="5191126" cy="371178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b="1"/>
            </a:pPr>
          </a:p>
        </p:txBody>
      </p:sp>
      <p:sp>
        <p:nvSpPr>
          <p:cNvPr id="63" name="Shape 63"/>
          <p:cNvSpPr/>
          <p:nvPr>
            <p:ph type="body" sz="quarter" idx="15"/>
          </p:nvPr>
        </p:nvSpPr>
        <p:spPr>
          <a:xfrm>
            <a:off x="723898" y="384174"/>
            <a:ext cx="10744204" cy="233365"/>
          </a:xfrm>
          <a:prstGeom prst="rect">
            <a:avLst/>
          </a:prstGeom>
        </p:spPr>
        <p:txBody>
          <a:bodyPr anchor="ctr"/>
          <a:lstStyle/>
          <a:p>
            <a:pPr marL="0" indent="0" defTabSz="804672">
              <a:spcBef>
                <a:spcPts val="800"/>
              </a:spcBef>
              <a:buSzTx/>
              <a:buNone/>
              <a:defRPr sz="1584">
                <a:solidFill>
                  <a:srgbClr val="7F7F7F"/>
                </a:solidFill>
              </a:defRPr>
            </a:pPr>
          </a:p>
        </p:txBody>
      </p:sp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 durch Klicken hinzufügen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 durch Klicken hinzufügen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xfrm>
            <a:off x="723898" y="384175"/>
            <a:ext cx="10744204" cy="23336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>
                <a:solidFill>
                  <a:srgbClr val="7F7F7F"/>
                </a:solidFill>
              </a:defRPr>
            </a:lvl1pPr>
          </a:lstStyle>
          <a:p>
            <a:pPr/>
            <a:r>
              <a:t>Hier können Sie der Folie einen Zusatztitel geben.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 durch Klicken hinzufügen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3" name="Shape 83"/>
          <p:cNvSpPr/>
          <p:nvPr>
            <p:ph type="body" sz="quarter" idx="1"/>
          </p:nvPr>
        </p:nvSpPr>
        <p:spPr>
          <a:xfrm>
            <a:off x="723898" y="384175"/>
            <a:ext cx="10744204" cy="23336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>
                <a:solidFill>
                  <a:srgbClr val="7F7F7F"/>
                </a:solidFill>
              </a:defRPr>
            </a:lvl1pPr>
          </a:lstStyle>
          <a:p>
            <a:pPr/>
            <a:r>
              <a:t>Hier können Sie der Folie einen Zusatztitel geben.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pic" idx="13"/>
          </p:nvPr>
        </p:nvSpPr>
        <p:spPr>
          <a:prstGeom prst="rect">
            <a:avLst/>
          </a:prstGeom>
          <a:ln w="3175">
            <a:solidFill>
              <a:srgbClr val="FFFFFF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body" sz="quarter" idx="1"/>
          </p:nvPr>
        </p:nvSpPr>
        <p:spPr>
          <a:xfrm>
            <a:off x="723898" y="384175"/>
            <a:ext cx="10744204" cy="23336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>
                <a:solidFill>
                  <a:srgbClr val="7F7F7F"/>
                </a:solidFill>
              </a:defRPr>
            </a:lvl1pPr>
          </a:lstStyle>
          <a:p>
            <a:pPr/>
            <a:r>
              <a:t>Hier können Sie der Folie einen Zusatztitel geben.</a:t>
            </a:r>
          </a:p>
        </p:txBody>
      </p:sp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 durch Klicken hinzufügen</a:t>
            </a:r>
          </a:p>
        </p:txBody>
      </p:sp>
      <p:sp>
        <p:nvSpPr>
          <p:cNvPr id="93" name="Shape 9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/3 Bild mit 2/3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body" sz="half" idx="1"/>
          </p:nvPr>
        </p:nvSpPr>
        <p:spPr>
          <a:xfrm>
            <a:off x="5457826" y="1617662"/>
            <a:ext cx="6010276" cy="462438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Nutzen Sie diesen Platzhalter um einen Text oder eine Bildbeschreibung einzufügen. 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101" name="Shape 101"/>
          <p:cNvSpPr/>
          <p:nvPr>
            <p:ph type="pic" sz="half" idx="13"/>
          </p:nvPr>
        </p:nvSpPr>
        <p:spPr>
          <a:xfrm>
            <a:off x="0" y="1617662"/>
            <a:ext cx="5018088" cy="4624389"/>
          </a:xfrm>
          <a:prstGeom prst="rect">
            <a:avLst/>
          </a:prstGeom>
          <a:ln w="3175">
            <a:solidFill>
              <a:srgbClr val="FFFFFF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body" sz="quarter" idx="14"/>
          </p:nvPr>
        </p:nvSpPr>
        <p:spPr>
          <a:xfrm>
            <a:off x="723898" y="384174"/>
            <a:ext cx="10744204" cy="233365"/>
          </a:xfrm>
          <a:prstGeom prst="rect">
            <a:avLst/>
          </a:prstGeom>
        </p:spPr>
        <p:txBody>
          <a:bodyPr anchor="ctr"/>
          <a:lstStyle/>
          <a:p>
            <a:pPr marL="0" indent="0" defTabSz="804672">
              <a:spcBef>
                <a:spcPts val="800"/>
              </a:spcBef>
              <a:buSzTx/>
              <a:buNone/>
              <a:defRPr sz="1584">
                <a:solidFill>
                  <a:srgbClr val="7F7F7F"/>
                </a:solidFill>
              </a:defRPr>
            </a:pPr>
          </a:p>
        </p:txBody>
      </p:sp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 durch Klicken hinzufügen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H="1">
            <a:off x="470160" y="244620"/>
            <a:ext cx="1" cy="756001"/>
          </a:xfrm>
          <a:prstGeom prst="line">
            <a:avLst/>
          </a:prstGeom>
          <a:ln w="1008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Shape 3"/>
          <p:cNvSpPr/>
          <p:nvPr/>
        </p:nvSpPr>
        <p:spPr>
          <a:xfrm>
            <a:off x="9961234" y="6422232"/>
            <a:ext cx="1505925" cy="20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369" y="0"/>
                </a:moveTo>
                <a:lnTo>
                  <a:pt x="20620" y="0"/>
                </a:lnTo>
                <a:lnTo>
                  <a:pt x="20737" y="176"/>
                </a:lnTo>
                <a:lnTo>
                  <a:pt x="20924" y="529"/>
                </a:lnTo>
                <a:lnTo>
                  <a:pt x="21087" y="1234"/>
                </a:lnTo>
                <a:lnTo>
                  <a:pt x="21157" y="1587"/>
                </a:lnTo>
                <a:lnTo>
                  <a:pt x="21215" y="2028"/>
                </a:lnTo>
                <a:lnTo>
                  <a:pt x="21308" y="3086"/>
                </a:lnTo>
                <a:lnTo>
                  <a:pt x="21343" y="3527"/>
                </a:lnTo>
                <a:lnTo>
                  <a:pt x="21367" y="4144"/>
                </a:lnTo>
                <a:lnTo>
                  <a:pt x="21413" y="5202"/>
                </a:lnTo>
                <a:lnTo>
                  <a:pt x="21425" y="6348"/>
                </a:lnTo>
                <a:lnTo>
                  <a:pt x="21413" y="7229"/>
                </a:lnTo>
                <a:lnTo>
                  <a:pt x="21402" y="8023"/>
                </a:lnTo>
                <a:lnTo>
                  <a:pt x="21367" y="8728"/>
                </a:lnTo>
                <a:lnTo>
                  <a:pt x="21332" y="9345"/>
                </a:lnTo>
                <a:lnTo>
                  <a:pt x="21285" y="9962"/>
                </a:lnTo>
                <a:lnTo>
                  <a:pt x="21238" y="10403"/>
                </a:lnTo>
                <a:lnTo>
                  <a:pt x="21180" y="10844"/>
                </a:lnTo>
                <a:lnTo>
                  <a:pt x="21122" y="11197"/>
                </a:lnTo>
                <a:lnTo>
                  <a:pt x="21017" y="11726"/>
                </a:lnTo>
                <a:lnTo>
                  <a:pt x="20912" y="12078"/>
                </a:lnTo>
                <a:lnTo>
                  <a:pt x="20819" y="12255"/>
                </a:lnTo>
                <a:lnTo>
                  <a:pt x="21600" y="21600"/>
                </a:lnTo>
                <a:lnTo>
                  <a:pt x="20037" y="21600"/>
                </a:lnTo>
                <a:lnTo>
                  <a:pt x="19699" y="15429"/>
                </a:lnTo>
                <a:lnTo>
                  <a:pt x="19711" y="21600"/>
                </a:lnTo>
                <a:lnTo>
                  <a:pt x="18369" y="21600"/>
                </a:lnTo>
                <a:lnTo>
                  <a:pt x="18369" y="0"/>
                </a:lnTo>
                <a:close/>
                <a:moveTo>
                  <a:pt x="19676" y="4144"/>
                </a:moveTo>
                <a:lnTo>
                  <a:pt x="19676" y="9257"/>
                </a:lnTo>
                <a:lnTo>
                  <a:pt x="19851" y="9257"/>
                </a:lnTo>
                <a:lnTo>
                  <a:pt x="19967" y="9081"/>
                </a:lnTo>
                <a:lnTo>
                  <a:pt x="20014" y="8993"/>
                </a:lnTo>
                <a:lnTo>
                  <a:pt x="20049" y="8816"/>
                </a:lnTo>
                <a:lnTo>
                  <a:pt x="20107" y="8376"/>
                </a:lnTo>
                <a:lnTo>
                  <a:pt x="20142" y="7847"/>
                </a:lnTo>
                <a:lnTo>
                  <a:pt x="20154" y="7406"/>
                </a:lnTo>
                <a:lnTo>
                  <a:pt x="20165" y="6789"/>
                </a:lnTo>
                <a:lnTo>
                  <a:pt x="20165" y="6083"/>
                </a:lnTo>
                <a:lnTo>
                  <a:pt x="20142" y="5290"/>
                </a:lnTo>
                <a:lnTo>
                  <a:pt x="20107" y="4937"/>
                </a:lnTo>
                <a:lnTo>
                  <a:pt x="20049" y="4496"/>
                </a:lnTo>
                <a:lnTo>
                  <a:pt x="20014" y="4320"/>
                </a:lnTo>
                <a:lnTo>
                  <a:pt x="19967" y="4232"/>
                </a:lnTo>
                <a:lnTo>
                  <a:pt x="19909" y="4144"/>
                </a:lnTo>
                <a:lnTo>
                  <a:pt x="19676" y="4144"/>
                </a:lnTo>
                <a:close/>
                <a:moveTo>
                  <a:pt x="15133" y="0"/>
                </a:moveTo>
                <a:lnTo>
                  <a:pt x="17390" y="0"/>
                </a:lnTo>
                <a:lnTo>
                  <a:pt x="17600" y="353"/>
                </a:lnTo>
                <a:lnTo>
                  <a:pt x="17693" y="529"/>
                </a:lnTo>
                <a:lnTo>
                  <a:pt x="17775" y="882"/>
                </a:lnTo>
                <a:lnTo>
                  <a:pt x="17914" y="1587"/>
                </a:lnTo>
                <a:lnTo>
                  <a:pt x="17973" y="2028"/>
                </a:lnTo>
                <a:lnTo>
                  <a:pt x="18031" y="2557"/>
                </a:lnTo>
                <a:lnTo>
                  <a:pt x="18066" y="3086"/>
                </a:lnTo>
                <a:lnTo>
                  <a:pt x="18113" y="3527"/>
                </a:lnTo>
                <a:lnTo>
                  <a:pt x="18136" y="4144"/>
                </a:lnTo>
                <a:lnTo>
                  <a:pt x="18171" y="5202"/>
                </a:lnTo>
                <a:lnTo>
                  <a:pt x="18183" y="6348"/>
                </a:lnTo>
                <a:lnTo>
                  <a:pt x="18183" y="7229"/>
                </a:lnTo>
                <a:lnTo>
                  <a:pt x="18159" y="8023"/>
                </a:lnTo>
                <a:lnTo>
                  <a:pt x="18136" y="8728"/>
                </a:lnTo>
                <a:lnTo>
                  <a:pt x="18043" y="9962"/>
                </a:lnTo>
                <a:lnTo>
                  <a:pt x="17996" y="10403"/>
                </a:lnTo>
                <a:lnTo>
                  <a:pt x="17891" y="11197"/>
                </a:lnTo>
                <a:lnTo>
                  <a:pt x="17775" y="11726"/>
                </a:lnTo>
                <a:lnTo>
                  <a:pt x="17681" y="12078"/>
                </a:lnTo>
                <a:lnTo>
                  <a:pt x="17588" y="12255"/>
                </a:lnTo>
                <a:lnTo>
                  <a:pt x="18358" y="21600"/>
                </a:lnTo>
                <a:lnTo>
                  <a:pt x="16806" y="21600"/>
                </a:lnTo>
                <a:lnTo>
                  <a:pt x="16468" y="15429"/>
                </a:lnTo>
                <a:lnTo>
                  <a:pt x="16468" y="21600"/>
                </a:lnTo>
                <a:lnTo>
                  <a:pt x="15133" y="21600"/>
                </a:lnTo>
                <a:lnTo>
                  <a:pt x="15133" y="0"/>
                </a:lnTo>
                <a:close/>
                <a:moveTo>
                  <a:pt x="16445" y="4144"/>
                </a:moveTo>
                <a:lnTo>
                  <a:pt x="16445" y="9257"/>
                </a:lnTo>
                <a:lnTo>
                  <a:pt x="16608" y="9257"/>
                </a:lnTo>
                <a:lnTo>
                  <a:pt x="16678" y="9169"/>
                </a:lnTo>
                <a:lnTo>
                  <a:pt x="16771" y="8993"/>
                </a:lnTo>
                <a:lnTo>
                  <a:pt x="16806" y="8816"/>
                </a:lnTo>
                <a:lnTo>
                  <a:pt x="16865" y="8376"/>
                </a:lnTo>
                <a:lnTo>
                  <a:pt x="16900" y="7847"/>
                </a:lnTo>
                <a:lnTo>
                  <a:pt x="16923" y="7406"/>
                </a:lnTo>
                <a:lnTo>
                  <a:pt x="16935" y="6789"/>
                </a:lnTo>
                <a:lnTo>
                  <a:pt x="16923" y="6083"/>
                </a:lnTo>
                <a:lnTo>
                  <a:pt x="16900" y="5290"/>
                </a:lnTo>
                <a:lnTo>
                  <a:pt x="16865" y="4937"/>
                </a:lnTo>
                <a:lnTo>
                  <a:pt x="16818" y="4496"/>
                </a:lnTo>
                <a:lnTo>
                  <a:pt x="16783" y="4320"/>
                </a:lnTo>
                <a:lnTo>
                  <a:pt x="16737" y="4232"/>
                </a:lnTo>
                <a:lnTo>
                  <a:pt x="16678" y="4144"/>
                </a:lnTo>
                <a:lnTo>
                  <a:pt x="16445" y="4144"/>
                </a:lnTo>
                <a:close/>
                <a:moveTo>
                  <a:pt x="2041" y="21600"/>
                </a:moveTo>
                <a:lnTo>
                  <a:pt x="2041" y="15605"/>
                </a:lnTo>
                <a:lnTo>
                  <a:pt x="1423" y="15605"/>
                </a:lnTo>
                <a:lnTo>
                  <a:pt x="1423" y="0"/>
                </a:lnTo>
                <a:lnTo>
                  <a:pt x="0" y="0"/>
                </a:lnTo>
                <a:lnTo>
                  <a:pt x="0" y="21600"/>
                </a:lnTo>
                <a:lnTo>
                  <a:pt x="2041" y="21600"/>
                </a:lnTo>
                <a:close/>
                <a:moveTo>
                  <a:pt x="2251" y="0"/>
                </a:moveTo>
                <a:lnTo>
                  <a:pt x="3639" y="0"/>
                </a:lnTo>
                <a:lnTo>
                  <a:pt x="3639" y="21600"/>
                </a:lnTo>
                <a:lnTo>
                  <a:pt x="2251" y="21600"/>
                </a:lnTo>
                <a:lnTo>
                  <a:pt x="2251" y="0"/>
                </a:lnTo>
                <a:close/>
                <a:moveTo>
                  <a:pt x="5919" y="21600"/>
                </a:moveTo>
                <a:lnTo>
                  <a:pt x="5919" y="16663"/>
                </a:lnTo>
                <a:lnTo>
                  <a:pt x="5295" y="16663"/>
                </a:lnTo>
                <a:lnTo>
                  <a:pt x="5295" y="12696"/>
                </a:lnTo>
                <a:lnTo>
                  <a:pt x="5907" y="12696"/>
                </a:lnTo>
                <a:lnTo>
                  <a:pt x="5907" y="8376"/>
                </a:lnTo>
                <a:lnTo>
                  <a:pt x="5295" y="8376"/>
                </a:lnTo>
                <a:lnTo>
                  <a:pt x="5295" y="4232"/>
                </a:lnTo>
                <a:lnTo>
                  <a:pt x="5919" y="4232"/>
                </a:lnTo>
                <a:lnTo>
                  <a:pt x="5919" y="0"/>
                </a:lnTo>
                <a:lnTo>
                  <a:pt x="3884" y="0"/>
                </a:lnTo>
                <a:lnTo>
                  <a:pt x="3884" y="21600"/>
                </a:lnTo>
                <a:lnTo>
                  <a:pt x="5919" y="21600"/>
                </a:lnTo>
                <a:close/>
                <a:moveTo>
                  <a:pt x="11249" y="21600"/>
                </a:moveTo>
                <a:lnTo>
                  <a:pt x="12660" y="21600"/>
                </a:lnTo>
                <a:lnTo>
                  <a:pt x="12660" y="0"/>
                </a:lnTo>
                <a:lnTo>
                  <a:pt x="11249" y="0"/>
                </a:lnTo>
                <a:lnTo>
                  <a:pt x="11249" y="8199"/>
                </a:lnTo>
                <a:lnTo>
                  <a:pt x="10794" y="8199"/>
                </a:lnTo>
                <a:lnTo>
                  <a:pt x="10794" y="0"/>
                </a:lnTo>
                <a:lnTo>
                  <a:pt x="9348" y="0"/>
                </a:lnTo>
                <a:lnTo>
                  <a:pt x="9348" y="21600"/>
                </a:lnTo>
                <a:lnTo>
                  <a:pt x="10794" y="21600"/>
                </a:lnTo>
                <a:lnTo>
                  <a:pt x="10794" y="12519"/>
                </a:lnTo>
                <a:lnTo>
                  <a:pt x="11249" y="12519"/>
                </a:lnTo>
                <a:lnTo>
                  <a:pt x="11249" y="21600"/>
                </a:lnTo>
                <a:close/>
                <a:moveTo>
                  <a:pt x="14935" y="21600"/>
                </a:moveTo>
                <a:lnTo>
                  <a:pt x="14935" y="16663"/>
                </a:lnTo>
                <a:lnTo>
                  <a:pt x="14316" y="16663"/>
                </a:lnTo>
                <a:lnTo>
                  <a:pt x="14316" y="12696"/>
                </a:lnTo>
                <a:lnTo>
                  <a:pt x="14935" y="12696"/>
                </a:lnTo>
                <a:lnTo>
                  <a:pt x="14935" y="8376"/>
                </a:lnTo>
                <a:lnTo>
                  <a:pt x="14316" y="8376"/>
                </a:lnTo>
                <a:lnTo>
                  <a:pt x="14316" y="4232"/>
                </a:lnTo>
                <a:lnTo>
                  <a:pt x="14935" y="4232"/>
                </a:lnTo>
                <a:lnTo>
                  <a:pt x="14935" y="0"/>
                </a:lnTo>
                <a:lnTo>
                  <a:pt x="12905" y="0"/>
                </a:lnTo>
                <a:lnTo>
                  <a:pt x="12905" y="21600"/>
                </a:lnTo>
                <a:lnTo>
                  <a:pt x="14935" y="21600"/>
                </a:lnTo>
                <a:close/>
                <a:moveTo>
                  <a:pt x="6106" y="0"/>
                </a:moveTo>
                <a:lnTo>
                  <a:pt x="8497" y="0"/>
                </a:lnTo>
                <a:lnTo>
                  <a:pt x="8602" y="176"/>
                </a:lnTo>
                <a:lnTo>
                  <a:pt x="8695" y="353"/>
                </a:lnTo>
                <a:lnTo>
                  <a:pt x="8776" y="617"/>
                </a:lnTo>
                <a:lnTo>
                  <a:pt x="8846" y="882"/>
                </a:lnTo>
                <a:lnTo>
                  <a:pt x="8963" y="1587"/>
                </a:lnTo>
                <a:lnTo>
                  <a:pt x="9056" y="2469"/>
                </a:lnTo>
                <a:lnTo>
                  <a:pt x="9091" y="2998"/>
                </a:lnTo>
                <a:lnTo>
                  <a:pt x="9138" y="3879"/>
                </a:lnTo>
                <a:lnTo>
                  <a:pt x="9161" y="4849"/>
                </a:lnTo>
                <a:lnTo>
                  <a:pt x="9173" y="5731"/>
                </a:lnTo>
                <a:lnTo>
                  <a:pt x="9138" y="7582"/>
                </a:lnTo>
                <a:lnTo>
                  <a:pt x="9115" y="8023"/>
                </a:lnTo>
                <a:lnTo>
                  <a:pt x="9056" y="8904"/>
                </a:lnTo>
                <a:lnTo>
                  <a:pt x="8998" y="9522"/>
                </a:lnTo>
                <a:lnTo>
                  <a:pt x="8928" y="9962"/>
                </a:lnTo>
                <a:lnTo>
                  <a:pt x="8870" y="10227"/>
                </a:lnTo>
                <a:lnTo>
                  <a:pt x="8811" y="10403"/>
                </a:lnTo>
                <a:lnTo>
                  <a:pt x="8881" y="10668"/>
                </a:lnTo>
                <a:lnTo>
                  <a:pt x="8940" y="11020"/>
                </a:lnTo>
                <a:lnTo>
                  <a:pt x="9010" y="11461"/>
                </a:lnTo>
                <a:lnTo>
                  <a:pt x="9080" y="12167"/>
                </a:lnTo>
                <a:lnTo>
                  <a:pt x="9138" y="13048"/>
                </a:lnTo>
                <a:lnTo>
                  <a:pt x="9161" y="13577"/>
                </a:lnTo>
                <a:lnTo>
                  <a:pt x="9185" y="14194"/>
                </a:lnTo>
                <a:lnTo>
                  <a:pt x="9196" y="14811"/>
                </a:lnTo>
                <a:lnTo>
                  <a:pt x="9196" y="15605"/>
                </a:lnTo>
                <a:lnTo>
                  <a:pt x="9185" y="16663"/>
                </a:lnTo>
                <a:lnTo>
                  <a:pt x="9161" y="17633"/>
                </a:lnTo>
                <a:lnTo>
                  <a:pt x="9126" y="18426"/>
                </a:lnTo>
                <a:lnTo>
                  <a:pt x="9080" y="19131"/>
                </a:lnTo>
                <a:lnTo>
                  <a:pt x="9010" y="19749"/>
                </a:lnTo>
                <a:lnTo>
                  <a:pt x="8951" y="20278"/>
                </a:lnTo>
                <a:lnTo>
                  <a:pt x="8870" y="20630"/>
                </a:lnTo>
                <a:lnTo>
                  <a:pt x="8800" y="20983"/>
                </a:lnTo>
                <a:lnTo>
                  <a:pt x="8718" y="21159"/>
                </a:lnTo>
                <a:lnTo>
                  <a:pt x="8648" y="21336"/>
                </a:lnTo>
                <a:lnTo>
                  <a:pt x="8497" y="21512"/>
                </a:lnTo>
                <a:lnTo>
                  <a:pt x="8380" y="21600"/>
                </a:lnTo>
                <a:lnTo>
                  <a:pt x="6106" y="21600"/>
                </a:lnTo>
                <a:lnTo>
                  <a:pt x="6106" y="0"/>
                </a:lnTo>
                <a:close/>
                <a:moveTo>
                  <a:pt x="7470" y="4144"/>
                </a:moveTo>
                <a:lnTo>
                  <a:pt x="7470" y="8199"/>
                </a:lnTo>
                <a:lnTo>
                  <a:pt x="7657" y="8199"/>
                </a:lnTo>
                <a:lnTo>
                  <a:pt x="7727" y="8111"/>
                </a:lnTo>
                <a:lnTo>
                  <a:pt x="7785" y="7935"/>
                </a:lnTo>
                <a:lnTo>
                  <a:pt x="7832" y="7582"/>
                </a:lnTo>
                <a:lnTo>
                  <a:pt x="7867" y="7141"/>
                </a:lnTo>
                <a:lnTo>
                  <a:pt x="7890" y="6789"/>
                </a:lnTo>
                <a:lnTo>
                  <a:pt x="7902" y="6260"/>
                </a:lnTo>
                <a:lnTo>
                  <a:pt x="7890" y="5731"/>
                </a:lnTo>
                <a:lnTo>
                  <a:pt x="7867" y="5113"/>
                </a:lnTo>
                <a:lnTo>
                  <a:pt x="7843" y="4761"/>
                </a:lnTo>
                <a:lnTo>
                  <a:pt x="7785" y="4320"/>
                </a:lnTo>
                <a:lnTo>
                  <a:pt x="7750" y="4232"/>
                </a:lnTo>
                <a:lnTo>
                  <a:pt x="7692" y="4144"/>
                </a:lnTo>
                <a:lnTo>
                  <a:pt x="7470" y="4144"/>
                </a:lnTo>
                <a:close/>
                <a:moveTo>
                  <a:pt x="7459" y="12872"/>
                </a:moveTo>
                <a:lnTo>
                  <a:pt x="7459" y="17280"/>
                </a:lnTo>
                <a:lnTo>
                  <a:pt x="7657" y="17280"/>
                </a:lnTo>
                <a:lnTo>
                  <a:pt x="7738" y="17192"/>
                </a:lnTo>
                <a:lnTo>
                  <a:pt x="7808" y="16927"/>
                </a:lnTo>
                <a:lnTo>
                  <a:pt x="7867" y="16575"/>
                </a:lnTo>
                <a:lnTo>
                  <a:pt x="7902" y="16134"/>
                </a:lnTo>
                <a:lnTo>
                  <a:pt x="7925" y="15693"/>
                </a:lnTo>
                <a:lnTo>
                  <a:pt x="7937" y="15164"/>
                </a:lnTo>
                <a:lnTo>
                  <a:pt x="7925" y="14547"/>
                </a:lnTo>
                <a:lnTo>
                  <a:pt x="7902" y="13930"/>
                </a:lnTo>
                <a:lnTo>
                  <a:pt x="7867" y="13489"/>
                </a:lnTo>
                <a:lnTo>
                  <a:pt x="7832" y="13224"/>
                </a:lnTo>
                <a:lnTo>
                  <a:pt x="7797" y="13048"/>
                </a:lnTo>
                <a:lnTo>
                  <a:pt x="7762" y="12960"/>
                </a:lnTo>
                <a:lnTo>
                  <a:pt x="7692" y="12872"/>
                </a:lnTo>
                <a:lnTo>
                  <a:pt x="7459" y="1287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723898" y="1617662"/>
            <a:ext cx="10744204" cy="4624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Nutzen Sie diesen Platzhalter um einen Text einzugeben oder alternativ durch Klicken auf einer der Symbole die gewünschten Inhalte einzufügen. 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723898" y="693263"/>
            <a:ext cx="10744204" cy="387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/>
            <a:r>
              <a:t>Titel durch Klicken hinzufügen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723898" y="6435836"/>
            <a:ext cx="182217" cy="1728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88000" marR="0" indent="-288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0" baseline="0" cap="none" i="0" spc="0" strike="noStrike" sz="1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1pPr>
      <a:lvl2pPr marL="561600" marR="0" indent="-288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0" baseline="0" cap="none" i="0" spc="0" strike="noStrike" sz="1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2pPr>
      <a:lvl3pPr marL="831600" marR="0" indent="-288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0" baseline="0" cap="none" i="0" spc="0" strike="noStrike" sz="1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3pPr>
      <a:lvl4pPr marL="1112400" marR="0" indent="-28799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0" baseline="0" cap="none" i="0" spc="0" strike="noStrike" sz="1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4pPr>
      <a:lvl5pPr marL="1378800" marR="0" indent="-28799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0" baseline="0" cap="none" i="0" spc="0" strike="noStrike" sz="1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5pPr>
      <a:lvl6pPr marL="1659600" marR="0" indent="-288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0" baseline="0" cap="none" i="0" spc="0" strike="noStrike" sz="1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6pPr>
      <a:lvl7pPr marL="1933200" marR="0" indent="-288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0" baseline="0" cap="none" i="0" spc="0" strike="noStrike" sz="1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7pPr>
      <a:lvl8pPr marL="2282400" marR="0" indent="-288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0" baseline="0" cap="none" i="0" spc="0" strike="noStrike" sz="1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8pPr>
      <a:lvl9pPr marL="2617199" marR="0" indent="-288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0" baseline="0" cap="none" i="0" spc="0" strike="noStrike" sz="1800" u="none">
          <a:ln>
            <a:noFill/>
          </a:ln>
          <a:solidFill>
            <a:srgbClr val="3A3838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bmp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ctrTitle"/>
          </p:nvPr>
        </p:nvSpPr>
        <p:spPr>
          <a:xfrm>
            <a:off x="732250" y="2780927"/>
            <a:ext cx="7060622" cy="387799"/>
          </a:xfrm>
          <a:prstGeom prst="rect">
            <a:avLst/>
          </a:prstGeom>
        </p:spPr>
        <p:txBody>
          <a:bodyPr/>
          <a:lstStyle/>
          <a:p>
            <a:pPr defTabSz="877823">
              <a:defRPr sz="2688"/>
            </a:pPr>
            <a:r>
              <a:t>LIEBHERR-STAVEBNÍ STROJE C</a:t>
            </a:r>
            <a:r>
              <a:t>Z s.r.o.</a:t>
            </a:r>
          </a:p>
        </p:txBody>
      </p:sp>
      <p:sp>
        <p:nvSpPr>
          <p:cNvPr id="183" name="Shape 183"/>
          <p:cNvSpPr/>
          <p:nvPr>
            <p:ph type="subTitle" sz="quarter" idx="1"/>
          </p:nvPr>
        </p:nvSpPr>
        <p:spPr>
          <a:xfrm>
            <a:off x="732250" y="3252463"/>
            <a:ext cx="7060622" cy="387799"/>
          </a:xfrm>
          <a:prstGeom prst="rect">
            <a:avLst/>
          </a:prstGeom>
        </p:spPr>
        <p:txBody>
          <a:bodyPr/>
          <a:lstStyle/>
          <a:p>
            <a:pPr/>
            <a:r>
              <a:t>Efektivní využívání věžových jeřábů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1314473" y="6435836"/>
            <a:ext cx="7013776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pPr/>
            <a:r>
              <a:t>Aréna VUT - Efektivní využívání věžových jeřábů, 1.3.2018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723898" y="1617663"/>
            <a:ext cx="10744204" cy="462438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Základní typy věžových jeřábů</a:t>
            </a:r>
          </a:p>
          <a:p>
            <a:pPr>
              <a:buBlip>
                <a:blip r:embed="rId2"/>
              </a:buBlip>
            </a:pPr>
            <a:r>
              <a:t>Co je důležité vědět?</a:t>
            </a:r>
          </a:p>
          <a:p>
            <a:pPr>
              <a:buBlip>
                <a:blip r:embed="rId2"/>
              </a:buBlip>
            </a:pPr>
            <a:r>
              <a:t>Nové trendy ve vývoji</a:t>
            </a:r>
          </a:p>
          <a:p>
            <a:pPr>
              <a:buBlip>
                <a:blip r:embed="rId2"/>
              </a:buBlip>
            </a:pPr>
            <a:r>
              <a:t>Příklad kalkulace nákladů</a:t>
            </a:r>
          </a:p>
        </p:txBody>
      </p:sp>
      <p:sp>
        <p:nvSpPr>
          <p:cNvPr id="187" name="Shape 187"/>
          <p:cNvSpPr/>
          <p:nvPr>
            <p:ph type="title"/>
          </p:nvPr>
        </p:nvSpPr>
        <p:spPr>
          <a:xfrm>
            <a:off x="723898" y="693263"/>
            <a:ext cx="10744204" cy="387799"/>
          </a:xfrm>
          <a:prstGeom prst="rect">
            <a:avLst/>
          </a:prstGeom>
        </p:spPr>
        <p:txBody>
          <a:bodyPr/>
          <a:lstStyle>
            <a:lvl1pPr defTabSz="877823">
              <a:defRPr sz="2688"/>
            </a:lvl1pPr>
          </a:lstStyle>
          <a:p>
            <a:pPr/>
            <a:r>
              <a:t>Obsah</a:t>
            </a: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xfrm>
            <a:off x="723898" y="6435836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1314473" y="6435836"/>
            <a:ext cx="7013776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pPr/>
            <a:r>
              <a:t>Aréna VUT - Efektivní využívání věžových jeřábů, 1.3.2018</a:t>
            </a:r>
          </a:p>
        </p:txBody>
      </p:sp>
      <p:sp>
        <p:nvSpPr>
          <p:cNvPr id="191" name="Shape 191"/>
          <p:cNvSpPr/>
          <p:nvPr>
            <p:ph type="title"/>
          </p:nvPr>
        </p:nvSpPr>
        <p:spPr>
          <a:xfrm>
            <a:off x="723898" y="693263"/>
            <a:ext cx="10744204" cy="387799"/>
          </a:xfrm>
          <a:prstGeom prst="rect">
            <a:avLst/>
          </a:prstGeom>
        </p:spPr>
        <p:txBody>
          <a:bodyPr/>
          <a:lstStyle>
            <a:lvl1pPr defTabSz="877823">
              <a:defRPr sz="2688"/>
            </a:lvl1pPr>
          </a:lstStyle>
          <a:p>
            <a:pPr/>
            <a:r>
              <a:t>Základní typy věžových jeřábů</a:t>
            </a:r>
          </a:p>
        </p:txBody>
      </p:sp>
      <p:sp>
        <p:nvSpPr>
          <p:cNvPr id="192" name="Shape 192"/>
          <p:cNvSpPr/>
          <p:nvPr>
            <p:ph type="sldNum" sz="quarter" idx="2"/>
          </p:nvPr>
        </p:nvSpPr>
        <p:spPr>
          <a:xfrm>
            <a:off x="723898" y="6435836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3" name="image3.jpg" descr="K_25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416" y="2101657"/>
            <a:ext cx="4648999" cy="3332809"/>
          </a:xfrm>
          <a:prstGeom prst="rect">
            <a:avLst/>
          </a:prstGeom>
          <a:ln w="15875">
            <a:solidFill>
              <a:srgbClr val="FFD501"/>
            </a:solidFill>
            <a:miter/>
          </a:ln>
          <a:effectLst>
            <a:outerShdw sx="100000" sy="100000" kx="0" ky="0" algn="b" rotWithShape="0" blurRad="0" dist="35921" dir="2700000">
              <a:srgbClr val="808080"/>
            </a:outerShdw>
          </a:effectLst>
        </p:spPr>
      </p:pic>
      <p:pic>
        <p:nvPicPr>
          <p:cNvPr id="194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8048" y="2101657"/>
            <a:ext cx="4780565" cy="3422918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>
            <p:ph type="body" sz="quarter" idx="1"/>
          </p:nvPr>
        </p:nvSpPr>
        <p:spPr>
          <a:xfrm>
            <a:off x="723898" y="384174"/>
            <a:ext cx="10744204" cy="233365"/>
          </a:xfrm>
          <a:prstGeom prst="rect">
            <a:avLst/>
          </a:prstGeom>
        </p:spPr>
        <p:txBody>
          <a:bodyPr anchor="ctr"/>
          <a:lstStyle/>
          <a:p>
            <a:pPr marL="0" indent="0" defTabSz="804672">
              <a:spcBef>
                <a:spcPts val="800"/>
              </a:spcBef>
              <a:buSzTx/>
              <a:buNone/>
              <a:defRPr sz="1584">
                <a:solidFill>
                  <a:srgbClr val="7F7F7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1"/>
      <p:bldP build="whole" bldLvl="1" animBg="1" rev="0" advAuto="0" spid="19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314473" y="6435836"/>
            <a:ext cx="7013776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pPr/>
            <a:r>
              <a:t>Aréna VUT - Efektivní využívání věžových jeřábů, 1.3.2018</a:t>
            </a:r>
          </a:p>
        </p:txBody>
      </p:sp>
      <p:sp>
        <p:nvSpPr>
          <p:cNvPr id="198" name="Shape 198"/>
          <p:cNvSpPr/>
          <p:nvPr>
            <p:ph type="title"/>
          </p:nvPr>
        </p:nvSpPr>
        <p:spPr>
          <a:xfrm>
            <a:off x="723898" y="693263"/>
            <a:ext cx="10744204" cy="387799"/>
          </a:xfrm>
          <a:prstGeom prst="rect">
            <a:avLst/>
          </a:prstGeom>
        </p:spPr>
        <p:txBody>
          <a:bodyPr/>
          <a:lstStyle>
            <a:lvl1pPr defTabSz="877823">
              <a:defRPr sz="2688"/>
            </a:lvl1pPr>
          </a:lstStyle>
          <a:p>
            <a:pPr/>
            <a:r>
              <a:t>Co je důležité vědět?</a:t>
            </a:r>
          </a:p>
        </p:txBody>
      </p:sp>
      <p:sp>
        <p:nvSpPr>
          <p:cNvPr id="199" name="Shape 199"/>
          <p:cNvSpPr/>
          <p:nvPr>
            <p:ph type="sldNum" sz="quarter" idx="2"/>
          </p:nvPr>
        </p:nvSpPr>
        <p:spPr>
          <a:xfrm>
            <a:off x="723898" y="6435836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0" name="image5.png" descr="EC-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391" y="1443293"/>
            <a:ext cx="4908252" cy="462438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5159375" y="2492375"/>
            <a:ext cx="5113338" cy="2873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265112" indent="-265112">
              <a:spcBef>
                <a:spcPts val="900"/>
              </a:spcBef>
              <a:buClr>
                <a:schemeClr val="accent1"/>
              </a:buClr>
              <a:buSzPct val="100000"/>
              <a:buFont typeface="Wingdings"/>
              <a:buChar char="■"/>
              <a:tabLst>
                <a:tab pos="711200" algn="l"/>
                <a:tab pos="2768600" algn="l"/>
                <a:tab pos="3759200" algn="l"/>
              </a:tabLst>
              <a:defRPr sz="2000">
                <a:solidFill>
                  <a:srgbClr val="000000"/>
                </a:solidFill>
              </a:defRPr>
            </a:pPr>
            <a:r>
              <a:t>Moment zátěže </a:t>
            </a:r>
            <a:r>
              <a:t>= </a:t>
            </a:r>
            <a:r>
              <a:t>vyložení</a:t>
            </a:r>
            <a:r>
              <a:t>	x  </a:t>
            </a:r>
            <a:r>
              <a:t>zátěž</a:t>
            </a:r>
          </a:p>
          <a:p>
            <a:pPr marL="265113" indent="-265113">
              <a:spcBef>
                <a:spcPts val="900"/>
              </a:spcBef>
              <a:tabLst>
                <a:tab pos="711200" algn="l"/>
                <a:tab pos="2768600" algn="l"/>
                <a:tab pos="3759200" algn="l"/>
              </a:tabLst>
              <a:defRPr sz="2000">
                <a:solidFill>
                  <a:srgbClr val="000000"/>
                </a:solidFill>
              </a:defRPr>
            </a:pPr>
            <a:r>
              <a:t>		mt	m	x     t</a:t>
            </a:r>
            <a:endParaRPr b="1" sz="2200"/>
          </a:p>
          <a:p>
            <a:pPr marL="265113" indent="-265113">
              <a:spcBef>
                <a:spcPts val="1000"/>
              </a:spcBef>
              <a:tabLst>
                <a:tab pos="711200" algn="l"/>
                <a:tab pos="2768600" algn="l"/>
                <a:tab pos="3759200" algn="l"/>
              </a:tabLst>
              <a:defRPr sz="2000">
                <a:solidFill>
                  <a:srgbClr val="000000"/>
                </a:solidFill>
              </a:defRPr>
            </a:pPr>
          </a:p>
          <a:p>
            <a:pPr marL="265112" indent="-265112">
              <a:spcBef>
                <a:spcPts val="900"/>
              </a:spcBef>
              <a:buClr>
                <a:schemeClr val="accent1"/>
              </a:buClr>
              <a:buSzPct val="100000"/>
              <a:buFont typeface="Wingdings"/>
              <a:buChar char="■"/>
              <a:tabLst>
                <a:tab pos="711200" algn="l"/>
                <a:tab pos="2768600" algn="l"/>
                <a:tab pos="3759200" algn="l"/>
              </a:tabLst>
              <a:defRPr b="1" sz="2000">
                <a:solidFill>
                  <a:srgbClr val="000000"/>
                </a:solidFill>
              </a:defRPr>
            </a:pPr>
            <a:r>
              <a:t>Příklad</a:t>
            </a:r>
            <a:r>
              <a:t>:</a:t>
            </a:r>
            <a:r>
              <a:rPr b="0"/>
              <a:t> 280 EC-H 12 FR.tronic</a:t>
            </a:r>
          </a:p>
          <a:p>
            <a:pPr marL="265113" indent="-265113">
              <a:spcBef>
                <a:spcPts val="900"/>
              </a:spcBef>
              <a:tabLst>
                <a:tab pos="711200" algn="l"/>
                <a:tab pos="2768600" algn="l"/>
                <a:tab pos="3759200" algn="l"/>
              </a:tabLst>
              <a:defRPr sz="2000">
                <a:solidFill>
                  <a:srgbClr val="000000"/>
                </a:solidFill>
              </a:defRPr>
            </a:pPr>
            <a:r>
              <a:t>	</a:t>
            </a:r>
            <a:r>
              <a:t>Vyložení</a:t>
            </a:r>
            <a:r>
              <a:t>: 50m</a:t>
            </a:r>
            <a:endParaRPr b="1" sz="2200"/>
          </a:p>
          <a:p>
            <a:pPr marL="265113" indent="-265113">
              <a:spcBef>
                <a:spcPts val="900"/>
              </a:spcBef>
              <a:tabLst>
                <a:tab pos="711200" algn="l"/>
                <a:tab pos="2768600" algn="l"/>
                <a:tab pos="3759200" algn="l"/>
              </a:tabLst>
              <a:defRPr sz="2000">
                <a:solidFill>
                  <a:srgbClr val="000000"/>
                </a:solidFill>
              </a:defRPr>
            </a:pPr>
            <a:r>
              <a:t>	</a:t>
            </a:r>
            <a:r>
              <a:t>Zátěž</a:t>
            </a:r>
            <a:r>
              <a:t>: 5,6 t</a:t>
            </a:r>
            <a:endParaRPr b="1" sz="2200"/>
          </a:p>
          <a:p>
            <a:pPr marL="265113" indent="-265113">
              <a:spcBef>
                <a:spcPts val="900"/>
              </a:spcBef>
              <a:tabLst>
                <a:tab pos="711200" algn="l"/>
                <a:tab pos="2768600" algn="l"/>
                <a:tab pos="3759200" algn="l"/>
              </a:tabLst>
              <a:defRPr sz="2000">
                <a:solidFill>
                  <a:srgbClr val="000000"/>
                </a:solidFill>
              </a:defRPr>
            </a:pPr>
            <a:r>
              <a:t>	</a:t>
            </a:r>
            <a:r>
              <a:t>Moment zátěže </a:t>
            </a:r>
            <a:r>
              <a:t>50m x 5,6t = 280 mt</a:t>
            </a:r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xfrm>
            <a:off x="723898" y="384174"/>
            <a:ext cx="10744204" cy="233365"/>
          </a:xfrm>
          <a:prstGeom prst="rect">
            <a:avLst/>
          </a:prstGeom>
        </p:spPr>
        <p:txBody>
          <a:bodyPr anchor="ctr"/>
          <a:lstStyle/>
          <a:p>
            <a:pPr marL="0" indent="0" defTabSz="804672">
              <a:spcBef>
                <a:spcPts val="800"/>
              </a:spcBef>
              <a:buSzTx/>
              <a:buNone/>
              <a:defRPr sz="1584">
                <a:solidFill>
                  <a:srgbClr val="7F7F7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"/>
      <p:bldP build="p" bldLvl="5" animBg="1" rev="0" advAuto="0" spid="20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1314473" y="6435836"/>
            <a:ext cx="7013776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pPr/>
            <a:r>
              <a:t>Aréna VUT - Efektivní využívání věžových jeřábů, 1.3.2018</a:t>
            </a:r>
          </a:p>
        </p:txBody>
      </p:sp>
      <p:sp>
        <p:nvSpPr>
          <p:cNvPr id="205" name="Shape 205"/>
          <p:cNvSpPr/>
          <p:nvPr>
            <p:ph type="title"/>
          </p:nvPr>
        </p:nvSpPr>
        <p:spPr>
          <a:xfrm>
            <a:off x="723898" y="693263"/>
            <a:ext cx="10744204" cy="387799"/>
          </a:xfrm>
          <a:prstGeom prst="rect">
            <a:avLst/>
          </a:prstGeom>
        </p:spPr>
        <p:txBody>
          <a:bodyPr/>
          <a:lstStyle>
            <a:lvl1pPr defTabSz="877823">
              <a:defRPr sz="2688"/>
            </a:lvl1pPr>
          </a:lstStyle>
          <a:p>
            <a:pPr/>
            <a:r>
              <a:t>Co je důležité vědět?</a:t>
            </a:r>
          </a:p>
        </p:txBody>
      </p:sp>
      <p:sp>
        <p:nvSpPr>
          <p:cNvPr id="206" name="Shape 206"/>
          <p:cNvSpPr/>
          <p:nvPr>
            <p:ph type="sldNum" sz="quarter" idx="2"/>
          </p:nvPr>
        </p:nvSpPr>
        <p:spPr>
          <a:xfrm>
            <a:off x="723898" y="6435836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xfrm>
            <a:off x="709863" y="1700808"/>
            <a:ext cx="10744204" cy="462438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Čas a doba nasazení</a:t>
            </a:r>
          </a:p>
          <a:p>
            <a:pPr>
              <a:buBlip>
                <a:blip r:embed="rId2"/>
              </a:buBlip>
            </a:pPr>
            <a:r>
              <a:t>Požadavky na nosnosti, vyložení a výšku háku</a:t>
            </a:r>
          </a:p>
          <a:p>
            <a:pPr>
              <a:buBlip>
                <a:blip r:embed="rId2"/>
              </a:buBlip>
            </a:pPr>
            <a:r>
              <a:t>Prostorové možnosti staveniště i pro demontáž</a:t>
            </a:r>
          </a:p>
          <a:p>
            <a:pPr>
              <a:buBlip>
                <a:blip r:embed="rId2"/>
              </a:buBlip>
            </a:pPr>
            <a:r>
              <a:t>Ochranná pásma</a:t>
            </a:r>
          </a:p>
          <a:p>
            <a:pPr>
              <a:buBlip>
                <a:blip r:embed="rId2"/>
              </a:buBlip>
            </a:pPr>
            <a:r>
              <a:t>Ekonomická efektivnost</a:t>
            </a:r>
          </a:p>
        </p:txBody>
      </p:sp>
      <p:sp>
        <p:nvSpPr>
          <p:cNvPr id="208" name="Shape 208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04672">
              <a:spcBef>
                <a:spcPts val="800"/>
              </a:spcBef>
              <a:buSzTx/>
              <a:buNone/>
              <a:defRPr sz="1584">
                <a:solidFill>
                  <a:srgbClr val="7F7F7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1314473" y="6435836"/>
            <a:ext cx="7013776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pPr/>
            <a:r>
              <a:t>Aréna VUT - Efektivní využívání věžových jeřábů, 1.3.2018</a:t>
            </a:r>
          </a:p>
        </p:txBody>
      </p:sp>
      <p:sp>
        <p:nvSpPr>
          <p:cNvPr id="211" name="Shape 211"/>
          <p:cNvSpPr/>
          <p:nvPr>
            <p:ph type="title"/>
          </p:nvPr>
        </p:nvSpPr>
        <p:spPr>
          <a:xfrm>
            <a:off x="723898" y="693263"/>
            <a:ext cx="10744204" cy="387799"/>
          </a:xfrm>
          <a:prstGeom prst="rect">
            <a:avLst/>
          </a:prstGeom>
        </p:spPr>
        <p:txBody>
          <a:bodyPr/>
          <a:lstStyle>
            <a:lvl1pPr defTabSz="877823">
              <a:defRPr sz="2688"/>
            </a:lvl1pPr>
          </a:lstStyle>
          <a:p>
            <a:pPr/>
            <a:r>
              <a:t>Nové trendy ve vývoji</a:t>
            </a:r>
          </a:p>
        </p:txBody>
      </p:sp>
      <p:sp>
        <p:nvSpPr>
          <p:cNvPr id="212" name="Shape 212"/>
          <p:cNvSpPr/>
          <p:nvPr>
            <p:ph type="sldNum" sz="quarter" idx="2"/>
          </p:nvPr>
        </p:nvSpPr>
        <p:spPr>
          <a:xfrm>
            <a:off x="723898" y="6435836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xfrm>
            <a:off x="723898" y="1617663"/>
            <a:ext cx="10744204" cy="462438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Spotřeba elektrické energie</a:t>
            </a:r>
          </a:p>
          <a:p>
            <a:pPr>
              <a:buBlip>
                <a:blip r:embed="rId2"/>
              </a:buBlip>
            </a:pPr>
            <a:r>
              <a:t>Rychlosti pohonů</a:t>
            </a:r>
          </a:p>
          <a:p>
            <a:pPr>
              <a:buBlip>
                <a:blip r:embed="rId2"/>
              </a:buBlip>
            </a:pPr>
            <a:r>
              <a:t>Provedení hákovnice</a:t>
            </a:r>
          </a:p>
        </p:txBody>
      </p:sp>
      <p:pic>
        <p:nvPicPr>
          <p:cNvPr id="214" name="image6.jpg" descr="Umscheren_1 P6210272"/>
          <p:cNvPicPr>
            <a:picLocks noChangeAspect="1"/>
          </p:cNvPicPr>
          <p:nvPr/>
        </p:nvPicPr>
        <p:blipFill>
          <a:blip r:embed="rId3">
            <a:extLst/>
          </a:blip>
          <a:srcRect l="28483" t="13305" r="32637" b="11683"/>
          <a:stretch>
            <a:fillRect/>
          </a:stretch>
        </p:blipFill>
        <p:spPr>
          <a:xfrm>
            <a:off x="4511823" y="1671195"/>
            <a:ext cx="1756584" cy="4517324"/>
          </a:xfrm>
          <a:prstGeom prst="rect">
            <a:avLst/>
          </a:prstGeom>
          <a:ln>
            <a:solidFill>
              <a:schemeClr val="accent1"/>
            </a:solidFill>
            <a:miter/>
          </a:ln>
        </p:spPr>
      </p:pic>
      <p:pic>
        <p:nvPicPr>
          <p:cNvPr id="215" name="image7.jpg" descr="Umscheren_3 P6210276"/>
          <p:cNvPicPr>
            <a:picLocks noChangeAspect="1"/>
          </p:cNvPicPr>
          <p:nvPr/>
        </p:nvPicPr>
        <p:blipFill>
          <a:blip r:embed="rId4">
            <a:extLst/>
          </a:blip>
          <a:srcRect l="27104" t="11774" r="32130" b="11774"/>
          <a:stretch>
            <a:fillRect/>
          </a:stretch>
        </p:blipFill>
        <p:spPr>
          <a:xfrm>
            <a:off x="7248128" y="1692274"/>
            <a:ext cx="1789518" cy="4475163"/>
          </a:xfrm>
          <a:prstGeom prst="rect">
            <a:avLst/>
          </a:prstGeom>
          <a:ln>
            <a:solidFill>
              <a:schemeClr val="accent1"/>
            </a:solidFill>
            <a:miter/>
          </a:ln>
        </p:spPr>
      </p:pic>
      <p:sp>
        <p:nvSpPr>
          <p:cNvPr id="216" name="Shape 216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04672">
              <a:spcBef>
                <a:spcPts val="800"/>
              </a:spcBef>
              <a:buSzTx/>
              <a:buNone/>
              <a:defRPr sz="1584">
                <a:solidFill>
                  <a:srgbClr val="7F7F7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220"/>
          <p:cNvGrpSpPr/>
          <p:nvPr/>
        </p:nvGrpSpPr>
        <p:grpSpPr>
          <a:xfrm>
            <a:off x="0" y="159"/>
            <a:ext cx="12192000" cy="4220930"/>
            <a:chOff x="0" y="0"/>
            <a:chExt cx="12192000" cy="4220928"/>
          </a:xfrm>
        </p:grpSpPr>
        <p:sp>
          <p:nvSpPr>
            <p:cNvPr id="218" name="Shape 218"/>
            <p:cNvSpPr/>
            <p:nvPr/>
          </p:nvSpPr>
          <p:spPr>
            <a:xfrm>
              <a:off x="0" y="0"/>
              <a:ext cx="12192000" cy="4220929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19" name="image1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182" t="0" r="2182" b="0"/>
            <a:stretch>
              <a:fillRect/>
            </a:stretch>
          </p:blipFill>
          <p:spPr>
            <a:xfrm>
              <a:off x="0" y="0"/>
              <a:ext cx="12192000" cy="42209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1" name="Shape 221"/>
          <p:cNvSpPr/>
          <p:nvPr>
            <p:ph type="body" sz="quarter" idx="1"/>
          </p:nvPr>
        </p:nvSpPr>
        <p:spPr>
          <a:xfrm>
            <a:off x="4995622" y="5289322"/>
            <a:ext cx="6475653" cy="584776"/>
          </a:xfrm>
          <a:prstGeom prst="rect">
            <a:avLst/>
          </a:prstGeom>
        </p:spPr>
        <p:txBody>
          <a:bodyPr/>
          <a:lstStyle/>
          <a:p>
            <a:pPr/>
            <a:r>
              <a:t>Děkuji Vám za pozornost!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Liebherr Master">
  <a:themeElements>
    <a:clrScheme name="Liebherr Master">
      <a:dk1>
        <a:srgbClr val="3A3838"/>
      </a:dk1>
      <a:lt1>
        <a:srgbClr val="FFFFFF"/>
      </a:lt1>
      <a:dk2>
        <a:srgbClr val="A7A7A7"/>
      </a:dk2>
      <a:lt2>
        <a:srgbClr val="535353"/>
      </a:lt2>
      <a:accent1>
        <a:srgbClr val="FFC400"/>
      </a:accent1>
      <a:accent2>
        <a:srgbClr val="9A978F"/>
      </a:accent2>
      <a:accent3>
        <a:srgbClr val="C2C0BC"/>
      </a:accent3>
      <a:accent4>
        <a:srgbClr val="E6E6E6"/>
      </a:accent4>
      <a:accent5>
        <a:srgbClr val="787673"/>
      </a:accent5>
      <a:accent6>
        <a:srgbClr val="44423E"/>
      </a:accent6>
      <a:hlink>
        <a:srgbClr val="0000FF"/>
      </a:hlink>
      <a:folHlink>
        <a:srgbClr val="FF00FF"/>
      </a:folHlink>
    </a:clrScheme>
    <a:fontScheme name="Liebherr Master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iebherr 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A383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A383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ebherr Master">
  <a:themeElements>
    <a:clrScheme name="Liebherr Mas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400"/>
      </a:accent1>
      <a:accent2>
        <a:srgbClr val="9A978F"/>
      </a:accent2>
      <a:accent3>
        <a:srgbClr val="C2C0BC"/>
      </a:accent3>
      <a:accent4>
        <a:srgbClr val="E6E6E6"/>
      </a:accent4>
      <a:accent5>
        <a:srgbClr val="787673"/>
      </a:accent5>
      <a:accent6>
        <a:srgbClr val="44423E"/>
      </a:accent6>
      <a:hlink>
        <a:srgbClr val="0000FF"/>
      </a:hlink>
      <a:folHlink>
        <a:srgbClr val="FF00FF"/>
      </a:folHlink>
    </a:clrScheme>
    <a:fontScheme name="Liebherr Master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iebherr 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A383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A383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